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25" r:id="rId2"/>
    <p:sldId id="326" r:id="rId3"/>
    <p:sldId id="468" r:id="rId4"/>
    <p:sldId id="327" r:id="rId5"/>
    <p:sldId id="467" r:id="rId6"/>
    <p:sldId id="469" r:id="rId7"/>
    <p:sldId id="470" r:id="rId8"/>
    <p:sldId id="472" r:id="rId9"/>
    <p:sldId id="473" r:id="rId10"/>
    <p:sldId id="471" r:id="rId11"/>
    <p:sldId id="277" r:id="rId12"/>
  </p:sldIdLst>
  <p:sldSz cx="18503900" cy="11652250"/>
  <p:notesSz cx="18503900" cy="1165225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9912"/>
    <a:srgbClr val="EDA11A"/>
    <a:srgbClr val="A7C5D2"/>
    <a:srgbClr val="DCE8EF"/>
    <a:srgbClr val="EDA017"/>
    <a:srgbClr val="417D8A"/>
    <a:srgbClr val="27BED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39"/>
    <p:restoredTop sz="97239" autoAdjust="0"/>
  </p:normalViewPr>
  <p:slideViewPr>
    <p:cSldViewPr>
      <p:cViewPr varScale="1">
        <p:scale>
          <a:sx n="52" d="100"/>
          <a:sy n="52" d="100"/>
        </p:scale>
        <p:origin x="116" y="244"/>
      </p:cViewPr>
      <p:guideLst>
        <p:guide orient="horz" pos="2880"/>
        <p:guide pos="216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>
      <p:cViewPr varScale="1">
        <p:scale>
          <a:sx n="68" d="100"/>
          <a:sy n="68" d="100"/>
        </p:scale>
        <p:origin x="1764" y="9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9FBDA30E-DF30-F543-A004-577BB71E58C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8018463" cy="584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56299D5-A84F-1646-839A-FF4FE90C982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10480675" y="0"/>
            <a:ext cx="8018463" cy="584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948B9D-8C1C-314F-98F8-02B2B6597C89}" type="datetimeFigureOut">
              <a:rPr lang="en-US" smtClean="0"/>
              <a:t>18-Dec-18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FFC4C3A-0FD1-3E42-8C2C-24C2A4B3A864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11068050"/>
            <a:ext cx="8018463" cy="584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7CCE303-7A0B-4E48-AB7B-BADBBB51C32E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10480675" y="11068050"/>
            <a:ext cx="8018463" cy="584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C7CD7E2-D735-3347-A06D-99F5C7114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605009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8018463" cy="584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0480675" y="0"/>
            <a:ext cx="8018463" cy="584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4C82065-698D-E340-A69E-AF7B7DE0DC56}" type="datetimeFigureOut">
              <a:rPr lang="en-US" smtClean="0"/>
              <a:t>18-Dec-18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129338" y="1457325"/>
            <a:ext cx="6245225" cy="39322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1851025" y="5607050"/>
            <a:ext cx="14801850" cy="458946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11068050"/>
            <a:ext cx="8018463" cy="584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0480675" y="11068050"/>
            <a:ext cx="8018463" cy="584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B5BB5E-4A7F-B541-8F58-E757BBA74E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79886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06438" y="685800"/>
            <a:ext cx="5445125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16E7B2E-5C3D-2B4E-B3BE-19BFD3822618}" type="slidenum">
              <a:rPr lang="en-US" altLang="x-none" smtClean="0"/>
              <a:pPr>
                <a:defRPr/>
              </a:pPr>
              <a:t>1</a:t>
            </a:fld>
            <a:endParaRPr lang="en-US" altLang="x-none"/>
          </a:p>
        </p:txBody>
      </p:sp>
    </p:spTree>
    <p:extLst>
      <p:ext uri="{BB962C8B-B14F-4D97-AF65-F5344CB8AC3E}">
        <p14:creationId xmlns:p14="http://schemas.microsoft.com/office/powerpoint/2010/main" val="14114180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06438" y="685800"/>
            <a:ext cx="5445125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16E7B2E-5C3D-2B4E-B3BE-19BFD3822618}" type="slidenum">
              <a:rPr lang="en-US" altLang="x-none" smtClean="0"/>
              <a:pPr>
                <a:defRPr/>
              </a:pPr>
              <a:t>2</a:t>
            </a:fld>
            <a:endParaRPr lang="en-US" altLang="x-none"/>
          </a:p>
        </p:txBody>
      </p:sp>
    </p:spTree>
    <p:extLst>
      <p:ext uri="{BB962C8B-B14F-4D97-AF65-F5344CB8AC3E}">
        <p14:creationId xmlns:p14="http://schemas.microsoft.com/office/powerpoint/2010/main" val="37680484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06438" y="685800"/>
            <a:ext cx="5445125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16E7B2E-5C3D-2B4E-B3BE-19BFD3822618}" type="slidenum">
              <a:rPr lang="en-US" altLang="x-none" smtClean="0"/>
              <a:pPr>
                <a:defRPr/>
              </a:pPr>
              <a:t>3</a:t>
            </a:fld>
            <a:endParaRPr lang="en-US" altLang="x-none"/>
          </a:p>
        </p:txBody>
      </p:sp>
    </p:spTree>
    <p:extLst>
      <p:ext uri="{BB962C8B-B14F-4D97-AF65-F5344CB8AC3E}">
        <p14:creationId xmlns:p14="http://schemas.microsoft.com/office/powerpoint/2010/main" val="94068908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06438" y="685800"/>
            <a:ext cx="5445125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16E7B2E-5C3D-2B4E-B3BE-19BFD3822618}" type="slidenum">
              <a:rPr lang="en-US" altLang="x-none" smtClean="0"/>
              <a:pPr>
                <a:defRPr/>
              </a:pPr>
              <a:t>4</a:t>
            </a:fld>
            <a:endParaRPr lang="en-US" altLang="x-none"/>
          </a:p>
        </p:txBody>
      </p:sp>
    </p:spTree>
    <p:extLst>
      <p:ext uri="{BB962C8B-B14F-4D97-AF65-F5344CB8AC3E}">
        <p14:creationId xmlns:p14="http://schemas.microsoft.com/office/powerpoint/2010/main" val="33295127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emf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12.emf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1.emf"/><Relationship Id="rId5" Type="http://schemas.openxmlformats.org/officeDocument/2006/relationships/image" Target="../media/image10.emf"/><Relationship Id="rId4" Type="http://schemas.openxmlformats.org/officeDocument/2006/relationships/image" Target="../media/image9.emf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Holder 5">
            <a:extLst>
              <a:ext uri="{FF2B5EF4-FFF2-40B4-BE49-F238E27FC236}">
                <a16:creationId xmlns:a16="http://schemas.microsoft.com/office/drawing/2014/main" id="{D4DF72E8-A457-3F4A-A739-EFEAD22CE642}"/>
              </a:ext>
            </a:extLst>
          </p:cNvPr>
          <p:cNvSpPr>
            <a:spLocks noGrp="1"/>
          </p:cNvSpPr>
          <p:nvPr>
            <p:ph type="dt" sz="half" idx="6"/>
          </p:nvPr>
        </p:nvSpPr>
        <p:spPr>
          <a:xfrm>
            <a:off x="925512" y="10836593"/>
            <a:ext cx="4257357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 b="0" i="0">
                <a:solidFill>
                  <a:schemeClr val="tx1">
                    <a:tint val="75000"/>
                  </a:schemeClr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</a:lstStyle>
          <a:p>
            <a:r>
              <a:rPr lang="en-US" dirty="0"/>
              <a:t>Commercial AV Brands of Legrand</a:t>
            </a:r>
          </a:p>
        </p:txBody>
      </p:sp>
      <p:sp>
        <p:nvSpPr>
          <p:cNvPr id="56" name="Text Placeholder 55">
            <a:extLst>
              <a:ext uri="{FF2B5EF4-FFF2-40B4-BE49-F238E27FC236}">
                <a16:creationId xmlns:a16="http://schemas.microsoft.com/office/drawing/2014/main" id="{A500293F-D4A0-0A4E-9D55-1749D682089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22285" y="7367859"/>
            <a:ext cx="6319838" cy="553998"/>
          </a:xfrm>
          <a:prstGeom prst="rect">
            <a:avLst/>
          </a:prstGeom>
        </p:spPr>
        <p:txBody>
          <a:bodyPr/>
          <a:lstStyle>
            <a:lvl1pPr>
              <a:defRPr sz="3600" b="0" i="0"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</a:lstStyle>
          <a:p>
            <a:pPr lvl="0"/>
            <a:r>
              <a:rPr lang="en-US" dirty="0"/>
              <a:t>Presenters</a:t>
            </a:r>
          </a:p>
        </p:txBody>
      </p: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FC0B5456-737F-E44F-A7A2-9D4A8FC84FE2}"/>
              </a:ext>
            </a:extLst>
          </p:cNvPr>
          <p:cNvCxnSpPr>
            <a:cxnSpLocks/>
          </p:cNvCxnSpPr>
          <p:nvPr userDrawn="1"/>
        </p:nvCxnSpPr>
        <p:spPr bwMode="auto">
          <a:xfrm>
            <a:off x="17337392" y="10830494"/>
            <a:ext cx="0" cy="441326"/>
          </a:xfrm>
          <a:prstGeom prst="line">
            <a:avLst/>
          </a:prstGeom>
          <a:ln w="6350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itle 2">
            <a:extLst>
              <a:ext uri="{FF2B5EF4-FFF2-40B4-BE49-F238E27FC236}">
                <a16:creationId xmlns:a16="http://schemas.microsoft.com/office/drawing/2014/main" id="{E14A86DB-8DEE-184E-BEFC-9E3F995944A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40678" y="4530725"/>
            <a:ext cx="11359272" cy="990600"/>
          </a:xfrm>
          <a:prstGeom prst="rect">
            <a:avLst/>
          </a:prstGeom>
        </p:spPr>
        <p:txBody>
          <a:bodyPr/>
          <a:lstStyle>
            <a:lvl1pPr>
              <a:defRPr sz="6200" b="0" i="0"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</a:lstStyle>
          <a:p>
            <a:r>
              <a:rPr lang="en-US" dirty="0"/>
              <a:t>Title of Presentation Goes Here</a:t>
            </a:r>
          </a:p>
        </p:txBody>
      </p:sp>
      <p:sp>
        <p:nvSpPr>
          <p:cNvPr id="32" name="Text Placeholder 55">
            <a:extLst>
              <a:ext uri="{FF2B5EF4-FFF2-40B4-BE49-F238E27FC236}">
                <a16:creationId xmlns:a16="http://schemas.microsoft.com/office/drawing/2014/main" id="{D1CA02AE-B159-B34E-B8F2-FA33E5F281C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922285" y="8242330"/>
            <a:ext cx="6319838" cy="553998"/>
          </a:xfrm>
          <a:prstGeom prst="rect">
            <a:avLst/>
          </a:prstGeom>
        </p:spPr>
        <p:txBody>
          <a:bodyPr/>
          <a:lstStyle>
            <a:lvl1pPr>
              <a:defRPr sz="3600" b="0" i="0"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</a:lstStyle>
          <a:p>
            <a:pPr lvl="0"/>
            <a:r>
              <a:rPr lang="en-US" dirty="0"/>
              <a:t>Show/Venue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BBBD88E-413C-6149-8636-8D3F80C72AB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678" y="954665"/>
            <a:ext cx="3531911" cy="680460"/>
          </a:xfrm>
          <a:prstGeom prst="rect">
            <a:avLst/>
          </a:prstGeom>
        </p:spPr>
      </p:pic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1764C47-3124-4C14-A34E-2770DC02336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957438" y="5675126"/>
            <a:ext cx="10063162" cy="914400"/>
          </a:xfrm>
          <a:prstGeom prst="rect">
            <a:avLst/>
          </a:prstGeom>
        </p:spPr>
        <p:txBody>
          <a:bodyPr/>
          <a:lstStyle>
            <a:lvl1pPr>
              <a:defRPr sz="4000" b="1"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Subtitle Goes Here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Holder 5">
            <a:extLst>
              <a:ext uri="{FF2B5EF4-FFF2-40B4-BE49-F238E27FC236}">
                <a16:creationId xmlns:a16="http://schemas.microsoft.com/office/drawing/2014/main" id="{4839C287-E593-C24F-9CC2-50A82BDC07D9}"/>
              </a:ext>
            </a:extLst>
          </p:cNvPr>
          <p:cNvSpPr>
            <a:spLocks noGrp="1"/>
          </p:cNvSpPr>
          <p:nvPr>
            <p:ph type="ftr" sz="quarter" idx="5"/>
          </p:nvPr>
        </p:nvSpPr>
        <p:spPr>
          <a:xfrm>
            <a:off x="6293485" y="10931525"/>
            <a:ext cx="5923280" cy="276999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 b="0" i="0">
                <a:solidFill>
                  <a:schemeClr val="tx1">
                    <a:tint val="75000"/>
                  </a:schemeClr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</a:lstStyle>
          <a:p>
            <a:r>
              <a:rPr lang="en-US" dirty="0"/>
              <a:t>Commercial AV Brands of Legrand</a:t>
            </a:r>
          </a:p>
        </p:txBody>
      </p:sp>
      <p:sp>
        <p:nvSpPr>
          <p:cNvPr id="45" name="Title 1">
            <a:extLst>
              <a:ext uri="{FF2B5EF4-FFF2-40B4-BE49-F238E27FC236}">
                <a16:creationId xmlns:a16="http://schemas.microsoft.com/office/drawing/2014/main" id="{DF913B01-7FEF-504E-8A9A-3DF3A6EE67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46151" y="415925"/>
            <a:ext cx="16611599" cy="1978935"/>
          </a:xfrm>
          <a:prstGeom prst="rect">
            <a:avLst/>
          </a:prstGeom>
        </p:spPr>
        <p:txBody>
          <a:bodyPr anchor="b">
            <a:noAutofit/>
          </a:bodyPr>
          <a:lstStyle>
            <a:lvl1pPr algn="l">
              <a:lnSpc>
                <a:spcPts val="2700"/>
              </a:lnSpc>
              <a:defRPr sz="6000" b="0" i="0" spc="-5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8" name="Content Placeholder 47">
            <a:extLst>
              <a:ext uri="{FF2B5EF4-FFF2-40B4-BE49-F238E27FC236}">
                <a16:creationId xmlns:a16="http://schemas.microsoft.com/office/drawing/2014/main" id="{2A8DE2F9-9F5C-5E4A-9020-3A1920DED818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946150" y="2854325"/>
            <a:ext cx="16611600" cy="7391400"/>
          </a:xfrm>
          <a:prstGeom prst="rect">
            <a:avLst/>
          </a:prstGeom>
        </p:spPr>
        <p:txBody>
          <a:bodyPr/>
          <a:lstStyle>
            <a:lvl1pPr>
              <a:defRPr sz="3600" b="1" i="0">
                <a:solidFill>
                  <a:schemeClr val="tx1">
                    <a:lumMod val="65000"/>
                    <a:lumOff val="35000"/>
                  </a:schemeClr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  <a:lvl2pPr>
              <a:defRPr b="0" i="0">
                <a:solidFill>
                  <a:schemeClr val="tx1">
                    <a:lumMod val="65000"/>
                    <a:lumOff val="35000"/>
                  </a:schemeClr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2pPr>
            <a:lvl3pPr>
              <a:defRPr b="0" i="0">
                <a:solidFill>
                  <a:schemeClr val="tx1">
                    <a:lumMod val="65000"/>
                    <a:lumOff val="35000"/>
                  </a:schemeClr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3pPr>
            <a:lvl4pPr>
              <a:defRPr b="0" i="0">
                <a:solidFill>
                  <a:schemeClr val="tx1">
                    <a:lumMod val="65000"/>
                    <a:lumOff val="35000"/>
                  </a:schemeClr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4pPr>
            <a:lvl5pPr>
              <a:defRPr b="0" i="0">
                <a:solidFill>
                  <a:schemeClr val="tx1">
                    <a:lumMod val="65000"/>
                    <a:lumOff val="35000"/>
                  </a:schemeClr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42" name="Picture 41">
            <a:extLst>
              <a:ext uri="{FF2B5EF4-FFF2-40B4-BE49-F238E27FC236}">
                <a16:creationId xmlns:a16="http://schemas.microsoft.com/office/drawing/2014/main" id="{E288FC76-6DDC-BD41-BD8E-6E81699191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6150" y="10931034"/>
            <a:ext cx="1584606" cy="30529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>
          <a:xfrm>
            <a:off x="6293485" y="10836593"/>
            <a:ext cx="5923280" cy="276999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 b="0" i="0">
                <a:solidFill>
                  <a:schemeClr val="tx1">
                    <a:tint val="75000"/>
                  </a:schemeClr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</a:lstStyle>
          <a:p>
            <a:r>
              <a:rPr lang="en-US" dirty="0"/>
              <a:t>Commercial AV Brands of Legrand</a:t>
            </a:r>
          </a:p>
        </p:txBody>
      </p:sp>
      <p:sp>
        <p:nvSpPr>
          <p:cNvPr id="59" name="Title 1">
            <a:extLst>
              <a:ext uri="{FF2B5EF4-FFF2-40B4-BE49-F238E27FC236}">
                <a16:creationId xmlns:a16="http://schemas.microsoft.com/office/drawing/2014/main" id="{EA47E4F4-0D78-4B47-A307-9E44FBECF4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46151" y="415925"/>
            <a:ext cx="16611599" cy="1978935"/>
          </a:xfrm>
          <a:prstGeom prst="rect">
            <a:avLst/>
          </a:prstGeom>
        </p:spPr>
        <p:txBody>
          <a:bodyPr anchor="b">
            <a:noAutofit/>
          </a:bodyPr>
          <a:lstStyle>
            <a:lvl1pPr algn="l">
              <a:lnSpc>
                <a:spcPts val="2700"/>
              </a:lnSpc>
              <a:defRPr sz="6000" b="0" i="0" spc="-5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0" name="Content Placeholder 18">
            <a:extLst>
              <a:ext uri="{FF2B5EF4-FFF2-40B4-BE49-F238E27FC236}">
                <a16:creationId xmlns:a16="http://schemas.microsoft.com/office/drawing/2014/main" id="{3435989C-627B-C546-887A-3406E045A2DE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946150" y="2854325"/>
            <a:ext cx="8077200" cy="7639913"/>
          </a:xfrm>
          <a:prstGeom prst="rect">
            <a:avLst/>
          </a:prstGeom>
        </p:spPr>
        <p:txBody>
          <a:bodyPr/>
          <a:lstStyle>
            <a:lvl1pPr>
              <a:defRPr sz="3600" b="1" i="0">
                <a:solidFill>
                  <a:schemeClr val="tx1">
                    <a:lumMod val="65000"/>
                    <a:lumOff val="35000"/>
                  </a:schemeClr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  <a:lvl2pPr marL="346075" indent="-296863">
              <a:buClrTx/>
              <a:buFont typeface="Arial" charset="0"/>
              <a:buChar char="•"/>
              <a:defRPr b="0" i="0">
                <a:solidFill>
                  <a:schemeClr val="tx1">
                    <a:lumMod val="65000"/>
                    <a:lumOff val="35000"/>
                  </a:schemeClr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2pPr>
            <a:lvl3pPr marL="533400" indent="-114300">
              <a:buClrTx/>
              <a:buFont typeface="Arial" charset="0"/>
              <a:buChar char="•"/>
              <a:defRPr b="0" i="0">
                <a:solidFill>
                  <a:schemeClr val="tx1">
                    <a:lumMod val="65000"/>
                    <a:lumOff val="35000"/>
                  </a:schemeClr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3pPr>
            <a:lvl4pPr marL="854075" indent="-261938">
              <a:buClrTx/>
              <a:buFont typeface="Arial" charset="0"/>
              <a:buChar char="•"/>
              <a:defRPr sz="1800" b="0" i="0">
                <a:solidFill>
                  <a:schemeClr val="tx1">
                    <a:lumMod val="65000"/>
                    <a:lumOff val="35000"/>
                  </a:schemeClr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4pPr>
            <a:lvl5pPr marL="1092200" indent="-171450">
              <a:buClrTx/>
              <a:buFont typeface="Arial" charset="0"/>
              <a:buChar char="•"/>
              <a:defRPr b="0" i="0">
                <a:solidFill>
                  <a:schemeClr val="tx1">
                    <a:lumMod val="65000"/>
                    <a:lumOff val="35000"/>
                  </a:schemeClr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1" name="Content Placeholder 18">
            <a:extLst>
              <a:ext uri="{FF2B5EF4-FFF2-40B4-BE49-F238E27FC236}">
                <a16:creationId xmlns:a16="http://schemas.microsoft.com/office/drawing/2014/main" id="{9DE800DB-76AD-7646-9022-A6B3DC9AE1EE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9480550" y="2854324"/>
            <a:ext cx="8077200" cy="7639913"/>
          </a:xfrm>
          <a:prstGeom prst="rect">
            <a:avLst/>
          </a:prstGeom>
        </p:spPr>
        <p:txBody>
          <a:bodyPr/>
          <a:lstStyle>
            <a:lvl1pPr>
              <a:defRPr sz="3600" b="1" i="0">
                <a:solidFill>
                  <a:schemeClr val="tx1">
                    <a:lumMod val="65000"/>
                    <a:lumOff val="35000"/>
                  </a:schemeClr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  <a:lvl2pPr marL="346075" indent="-296863">
              <a:buClrTx/>
              <a:buFont typeface="Arial" charset="0"/>
              <a:buChar char="•"/>
              <a:defRPr b="0" i="0">
                <a:solidFill>
                  <a:schemeClr val="tx1">
                    <a:lumMod val="65000"/>
                    <a:lumOff val="35000"/>
                  </a:schemeClr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2pPr>
            <a:lvl3pPr marL="533400" indent="-114300">
              <a:buClrTx/>
              <a:buFont typeface="Arial" charset="0"/>
              <a:buChar char="•"/>
              <a:defRPr b="0" i="0">
                <a:solidFill>
                  <a:schemeClr val="tx1">
                    <a:lumMod val="65000"/>
                    <a:lumOff val="35000"/>
                  </a:schemeClr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3pPr>
            <a:lvl4pPr marL="854075" indent="-261938">
              <a:buClrTx/>
              <a:buFont typeface="Arial" charset="0"/>
              <a:buChar char="•"/>
              <a:defRPr sz="1800" b="0" i="0">
                <a:solidFill>
                  <a:schemeClr val="tx1">
                    <a:lumMod val="65000"/>
                    <a:lumOff val="35000"/>
                  </a:schemeClr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4pPr>
            <a:lvl5pPr marL="1092200" indent="-171450">
              <a:buClrTx/>
              <a:buFont typeface="Arial" charset="0"/>
              <a:buChar char="•"/>
              <a:defRPr b="0" i="0">
                <a:solidFill>
                  <a:schemeClr val="tx1">
                    <a:lumMod val="65000"/>
                    <a:lumOff val="35000"/>
                  </a:schemeClr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29" name="Picture 28">
            <a:extLst>
              <a:ext uri="{FF2B5EF4-FFF2-40B4-BE49-F238E27FC236}">
                <a16:creationId xmlns:a16="http://schemas.microsoft.com/office/drawing/2014/main" id="{BBE1BE83-9AAC-8F43-BDD9-5146DBB524D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6150" y="10931034"/>
            <a:ext cx="1584606" cy="30529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Holder 5">
            <a:extLst>
              <a:ext uri="{FF2B5EF4-FFF2-40B4-BE49-F238E27FC236}">
                <a16:creationId xmlns:a16="http://schemas.microsoft.com/office/drawing/2014/main" id="{D7BAF1A0-EE5D-FD44-8B29-C2171DCE7D7B}"/>
              </a:ext>
            </a:extLst>
          </p:cNvPr>
          <p:cNvSpPr>
            <a:spLocks noGrp="1"/>
          </p:cNvSpPr>
          <p:nvPr>
            <p:ph type="ftr" sz="quarter" idx="5"/>
          </p:nvPr>
        </p:nvSpPr>
        <p:spPr>
          <a:xfrm>
            <a:off x="6293485" y="10883126"/>
            <a:ext cx="5923280" cy="276999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 b="0" i="0">
                <a:solidFill>
                  <a:schemeClr val="tx1">
                    <a:tint val="75000"/>
                  </a:schemeClr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</a:lstStyle>
          <a:p>
            <a:r>
              <a:rPr lang="en-US" dirty="0"/>
              <a:t>Commercial AV Brands of Legrand</a:t>
            </a:r>
          </a:p>
        </p:txBody>
      </p:sp>
      <p:sp>
        <p:nvSpPr>
          <p:cNvPr id="63" name="Title 1">
            <a:extLst>
              <a:ext uri="{FF2B5EF4-FFF2-40B4-BE49-F238E27FC236}">
                <a16:creationId xmlns:a16="http://schemas.microsoft.com/office/drawing/2014/main" id="{3BE8C569-E7A2-D144-BCA3-BA7EF5F92D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46151" y="415925"/>
            <a:ext cx="16611599" cy="1978935"/>
          </a:xfrm>
          <a:prstGeom prst="rect">
            <a:avLst/>
          </a:prstGeom>
        </p:spPr>
        <p:txBody>
          <a:bodyPr anchor="b">
            <a:noAutofit/>
          </a:bodyPr>
          <a:lstStyle>
            <a:lvl1pPr algn="l">
              <a:lnSpc>
                <a:spcPts val="2700"/>
              </a:lnSpc>
              <a:defRPr sz="6000" b="0" i="0" spc="-5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5" name="Content Placeholder 64">
            <a:extLst>
              <a:ext uri="{FF2B5EF4-FFF2-40B4-BE49-F238E27FC236}">
                <a16:creationId xmlns:a16="http://schemas.microsoft.com/office/drawing/2014/main" id="{C2B0D39C-08DB-854E-833F-3A03E7BD132F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946150" y="2778125"/>
            <a:ext cx="9906000" cy="6934200"/>
          </a:xfrm>
          <a:prstGeom prst="rect">
            <a:avLst/>
          </a:prstGeom>
        </p:spPr>
        <p:txBody>
          <a:bodyPr/>
          <a:lstStyle>
            <a:lvl1pPr>
              <a:defRPr sz="3600" b="1" i="0">
                <a:solidFill>
                  <a:schemeClr val="tx1">
                    <a:lumMod val="65000"/>
                    <a:lumOff val="35000"/>
                  </a:schemeClr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  <a:lvl2pPr>
              <a:defRPr b="0" i="0">
                <a:solidFill>
                  <a:schemeClr val="tx1">
                    <a:lumMod val="65000"/>
                    <a:lumOff val="35000"/>
                  </a:schemeClr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2pPr>
            <a:lvl3pPr>
              <a:defRPr b="0" i="0">
                <a:solidFill>
                  <a:schemeClr val="tx1">
                    <a:lumMod val="65000"/>
                    <a:lumOff val="35000"/>
                  </a:schemeClr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3pPr>
            <a:lvl4pPr>
              <a:defRPr b="0" i="0">
                <a:solidFill>
                  <a:schemeClr val="tx1">
                    <a:lumMod val="65000"/>
                    <a:lumOff val="35000"/>
                  </a:schemeClr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4pPr>
            <a:lvl5pPr>
              <a:defRPr b="0" i="0">
                <a:solidFill>
                  <a:schemeClr val="tx1">
                    <a:lumMod val="65000"/>
                    <a:lumOff val="35000"/>
                  </a:schemeClr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7" name="Picture Placeholder 66">
            <a:extLst>
              <a:ext uri="{FF2B5EF4-FFF2-40B4-BE49-F238E27FC236}">
                <a16:creationId xmlns:a16="http://schemas.microsoft.com/office/drawing/2014/main" id="{1E08ED59-1E4A-3E4F-B338-47A638E4434A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1309350" y="2778125"/>
            <a:ext cx="6248400" cy="69342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pic>
        <p:nvPicPr>
          <p:cNvPr id="29" name="Picture 28">
            <a:extLst>
              <a:ext uri="{FF2B5EF4-FFF2-40B4-BE49-F238E27FC236}">
                <a16:creationId xmlns:a16="http://schemas.microsoft.com/office/drawing/2014/main" id="{CFC2E5FF-960B-E94D-9165-8CDD9C8511F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6150" y="10931034"/>
            <a:ext cx="1584606" cy="30529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Holder 5">
            <a:extLst>
              <a:ext uri="{FF2B5EF4-FFF2-40B4-BE49-F238E27FC236}">
                <a16:creationId xmlns:a16="http://schemas.microsoft.com/office/drawing/2014/main" id="{80D7895B-DFC8-B648-94A5-4EEF60EC66A3}"/>
              </a:ext>
            </a:extLst>
          </p:cNvPr>
          <p:cNvSpPr>
            <a:spLocks noGrp="1"/>
          </p:cNvSpPr>
          <p:nvPr>
            <p:ph type="ftr" sz="quarter" idx="5"/>
          </p:nvPr>
        </p:nvSpPr>
        <p:spPr>
          <a:xfrm>
            <a:off x="6290310" y="10959326"/>
            <a:ext cx="5923280" cy="276999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 b="0" i="0">
                <a:solidFill>
                  <a:schemeClr val="tx1">
                    <a:tint val="75000"/>
                  </a:schemeClr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</a:lstStyle>
          <a:p>
            <a:r>
              <a:rPr lang="en-US" dirty="0"/>
              <a:t>Commercial AV Brands of Legrand</a:t>
            </a:r>
          </a:p>
        </p:txBody>
      </p:sp>
      <p:sp>
        <p:nvSpPr>
          <p:cNvPr id="53" name="Title 1">
            <a:extLst>
              <a:ext uri="{FF2B5EF4-FFF2-40B4-BE49-F238E27FC236}">
                <a16:creationId xmlns:a16="http://schemas.microsoft.com/office/drawing/2014/main" id="{F6653AF1-5947-E646-A572-34F78C1A09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46151" y="415925"/>
            <a:ext cx="16611599" cy="1978935"/>
          </a:xfrm>
          <a:prstGeom prst="rect">
            <a:avLst/>
          </a:prstGeom>
        </p:spPr>
        <p:txBody>
          <a:bodyPr anchor="b">
            <a:noAutofit/>
          </a:bodyPr>
          <a:lstStyle>
            <a:lvl1pPr algn="l">
              <a:lnSpc>
                <a:spcPts val="2700"/>
              </a:lnSpc>
              <a:defRPr sz="6000" b="0" i="0" spc="-5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77D4FF1B-F6C7-0343-AD38-C93D055E6C9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6150" y="10931034"/>
            <a:ext cx="1584606" cy="30529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ustom Layou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0BEB34-864B-1A47-8027-5AA1283C61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71588" y="620713"/>
            <a:ext cx="15960725" cy="2252662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BC97FA7-8982-8942-AB24-6A0C90A8993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Commercial AV Brands of Legrand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76C0880-A9D7-7240-9FC9-0A06877D5FA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862209" y="10916742"/>
            <a:ext cx="3187700" cy="393700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6B0E3E-90C0-914A-B984-8E36508C878A}"/>
              </a:ext>
            </a:extLst>
          </p:cNvPr>
          <p:cNvSpPr txBox="1">
            <a:spLocks/>
          </p:cNvSpPr>
          <p:nvPr userDrawn="1"/>
        </p:nvSpPr>
        <p:spPr>
          <a:xfrm>
            <a:off x="17405654" y="10871199"/>
            <a:ext cx="618226" cy="441326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ctr" defTabSz="914400" rtl="0" eaLnBrk="1" latinLnBrk="0" hangingPunct="1">
              <a:defRPr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fld id="{9AD2C961-6C05-5044-810A-A6132471F2A1}" type="slidenum">
              <a:rPr lang="en-US" altLang="x-none" smtClean="0"/>
              <a:pPr algn="ctr">
                <a:defRPr/>
              </a:pPr>
              <a:t>‹#›</a:t>
            </a:fld>
            <a:endParaRPr lang="en-US" altLang="x-none" dirty="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22CD9DE5-6428-7746-A9A9-9DA2BC1C8204}"/>
              </a:ext>
            </a:extLst>
          </p:cNvPr>
          <p:cNvCxnSpPr>
            <a:cxnSpLocks/>
          </p:cNvCxnSpPr>
          <p:nvPr userDrawn="1"/>
        </p:nvCxnSpPr>
        <p:spPr bwMode="auto">
          <a:xfrm>
            <a:off x="17337392" y="10830494"/>
            <a:ext cx="0" cy="441326"/>
          </a:xfrm>
          <a:prstGeom prst="line">
            <a:avLst/>
          </a:prstGeom>
          <a:ln w="6350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5904767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+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8"/>
          <p:cNvGrpSpPr>
            <a:grpSpLocks/>
          </p:cNvGrpSpPr>
          <p:nvPr/>
        </p:nvGrpSpPr>
        <p:grpSpPr bwMode="auto">
          <a:xfrm>
            <a:off x="3" y="0"/>
            <a:ext cx="716385" cy="11637864"/>
            <a:chOff x="-1" y="0"/>
            <a:chExt cx="354501" cy="5136357"/>
          </a:xfrm>
        </p:grpSpPr>
        <p:pic>
          <p:nvPicPr>
            <p:cNvPr id="4" name="Picture 1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" y="0"/>
              <a:ext cx="354501" cy="31133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" name="Picture 1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" y="2952534"/>
              <a:ext cx="337568" cy="21838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6" name="TextBox 17"/>
          <p:cNvSpPr txBox="1">
            <a:spLocks noChangeArrowheads="1"/>
          </p:cNvSpPr>
          <p:nvPr/>
        </p:nvSpPr>
        <p:spPr bwMode="auto">
          <a:xfrm>
            <a:off x="4423590" y="1226365"/>
            <a:ext cx="1850390" cy="20715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/>
          <a:lstStyle>
            <a:lvl1pPr>
              <a:defRPr sz="2400">
                <a:solidFill>
                  <a:schemeClr val="tx1"/>
                </a:solidFill>
                <a:latin typeface="Arial" charset="0"/>
                <a:ea typeface="ヒラギノ角ゴ Pro W3" charset="-128"/>
                <a:cs typeface="ヒラギノ角ゴ Pro W3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ヒラギノ角ゴ Pro W3" charset="-128"/>
                <a:cs typeface="ヒラギノ角ゴ Pro W3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ヒラギノ角ゴ Pro W3" charset="-128"/>
                <a:cs typeface="ヒラギノ角ゴ Pro W3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ヒラギノ角ゴ Pro W3" charset="-128"/>
                <a:cs typeface="ヒラギノ角ゴ Pro W3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ヒラギノ角ゴ Pro W3" charset="-128"/>
                <a:cs typeface="ヒラギノ角ゴ Pro W3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-128"/>
                <a:cs typeface="ヒラギノ角ゴ Pro W3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-128"/>
                <a:cs typeface="ヒラギノ角ゴ Pro W3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-128"/>
                <a:cs typeface="ヒラギノ角ゴ Pro W3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-128"/>
                <a:cs typeface="ヒラギノ角ゴ Pro W3" charset="-128"/>
              </a:defRPr>
            </a:lvl9pPr>
          </a:lstStyle>
          <a:p>
            <a:pPr eaLnBrk="1" hangingPunct="1"/>
            <a:endParaRPr lang="x-none" altLang="x-none" sz="14165">
              <a:solidFill>
                <a:srgbClr val="6FB673"/>
              </a:solidFill>
            </a:endParaRPr>
          </a:p>
        </p:txBody>
      </p:sp>
      <p:sp>
        <p:nvSpPr>
          <p:cNvPr id="12" name="Title 23"/>
          <p:cNvSpPr>
            <a:spLocks noGrp="1"/>
          </p:cNvSpPr>
          <p:nvPr>
            <p:ph type="title"/>
          </p:nvPr>
        </p:nvSpPr>
        <p:spPr>
          <a:xfrm>
            <a:off x="685378" y="256878"/>
            <a:ext cx="16824285" cy="1829840"/>
          </a:xfrm>
        </p:spPr>
        <p:txBody>
          <a:bodyPr>
            <a:normAutofit/>
          </a:bodyPr>
          <a:lstStyle>
            <a:lvl1pPr>
              <a:lnSpc>
                <a:spcPts val="7196"/>
              </a:lnSpc>
              <a:defRPr sz="6745" spc="-113" baseline="0">
                <a:solidFill>
                  <a:schemeClr val="accent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pic>
        <p:nvPicPr>
          <p:cNvPr id="10" name="Image 3" descr="q_62113_dcat.eps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2449" y="10950959"/>
            <a:ext cx="1676916" cy="4711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326518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8503900" cy="11652250"/>
          </a:xfrm>
          <a:prstGeom prst="rect">
            <a:avLst/>
          </a:prstGeom>
        </p:spPr>
      </p:pic>
      <p:pic>
        <p:nvPicPr>
          <p:cNvPr id="11" name="Picture 2" descr="http://milestoneinside/images/logos/milestone_NoTag.jp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1574" y="10625131"/>
            <a:ext cx="2651422" cy="56397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Slide Number Placeholder 7"/>
          <p:cNvSpPr txBox="1">
            <a:spLocks/>
          </p:cNvSpPr>
          <p:nvPr userDrawn="1"/>
        </p:nvSpPr>
        <p:spPr>
          <a:xfrm>
            <a:off x="17184638" y="10564884"/>
            <a:ext cx="993729" cy="622171"/>
          </a:xfrm>
          <a:prstGeom prst="rect">
            <a:avLst/>
          </a:prstGeom>
        </p:spPr>
        <p:txBody>
          <a:bodyPr vert="horz" lIns="185039" tIns="92520" rIns="185039" bIns="92520" rtlCol="0" anchor="ctr"/>
          <a:lstStyle>
            <a:defPPr>
              <a:defRPr lang="en-US"/>
            </a:defPPr>
            <a:lvl1pPr marL="0" algn="r" defTabSz="457200" rtl="0" eaLnBrk="1" latinLnBrk="0" hangingPunct="1">
              <a:defRPr sz="800" kern="1200">
                <a:solidFill>
                  <a:schemeClr val="tx1"/>
                </a:solidFill>
                <a:latin typeface="Franklin Gothic Book"/>
                <a:ea typeface="+mn-ea"/>
                <a:cs typeface="Franklin Gothic Book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A4993FFE-1334-644B-89E4-BF1617ECF55E}" type="slidenum">
              <a:rPr lang="en-US" sz="1619" smtClean="0"/>
              <a:pPr/>
              <a:t>‹#›</a:t>
            </a:fld>
            <a:endParaRPr lang="en-US" sz="1619" dirty="0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0"/>
          </p:nvPr>
        </p:nvSpPr>
        <p:spPr>
          <a:xfrm>
            <a:off x="591098" y="2241542"/>
            <a:ext cx="17064977" cy="7165390"/>
          </a:xfrm>
          <a:prstGeom prst="rect">
            <a:avLst/>
          </a:prstGeom>
        </p:spPr>
        <p:txBody>
          <a:bodyPr vert="horz"/>
          <a:lstStyle>
            <a:lvl1pPr>
              <a:defRPr sz="5261"/>
            </a:lvl1pPr>
            <a:lvl2pPr>
              <a:defRPr sz="4857"/>
            </a:lvl2pPr>
            <a:lvl3pPr>
              <a:defRPr sz="4452"/>
            </a:lvl3pPr>
            <a:lvl4pPr>
              <a:defRPr sz="3642"/>
            </a:lvl4pPr>
            <a:lvl5pPr>
              <a:defRPr sz="3238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11"/>
          </p:nvPr>
        </p:nvSpPr>
        <p:spPr>
          <a:xfrm>
            <a:off x="591097" y="342140"/>
            <a:ext cx="17064975" cy="1021369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6071">
                <a:latin typeface="+mj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7" name="Picture 16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01544" y="10774143"/>
            <a:ext cx="1126591" cy="242302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749667" y="10731359"/>
            <a:ext cx="1008220" cy="352157"/>
          </a:xfrm>
          <a:prstGeom prst="rect">
            <a:avLst/>
          </a:prstGeom>
        </p:spPr>
      </p:pic>
      <p:pic>
        <p:nvPicPr>
          <p:cNvPr id="20" name="Picture 19" descr="SANUS_logo_grey.eps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148262" y="10736394"/>
            <a:ext cx="955288" cy="315573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423320" y="10769981"/>
            <a:ext cx="1526349" cy="216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09400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2.emf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emf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447BC00-9E20-9F46-AC7C-D3748E5934B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903" t="495" r="15179" b="-495"/>
          <a:stretch/>
        </p:blipFill>
        <p:spPr>
          <a:xfrm>
            <a:off x="13032013" y="0"/>
            <a:ext cx="5486704" cy="11769725"/>
          </a:xfrm>
          <a:prstGeom prst="rect">
            <a:avLst/>
          </a:prstGeom>
        </p:spPr>
      </p:pic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853922CE-0D8A-2743-81E5-03AFEEC6F423}"/>
              </a:ext>
            </a:extLst>
          </p:cNvPr>
          <p:cNvCxnSpPr>
            <a:cxnSpLocks/>
          </p:cNvCxnSpPr>
          <p:nvPr userDrawn="1"/>
        </p:nvCxnSpPr>
        <p:spPr bwMode="auto">
          <a:xfrm>
            <a:off x="17337392" y="10830494"/>
            <a:ext cx="0" cy="441326"/>
          </a:xfrm>
          <a:prstGeom prst="line">
            <a:avLst/>
          </a:prstGeom>
          <a:ln w="6350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3" name="Slide Number Placeholder 5">
            <a:extLst>
              <a:ext uri="{FF2B5EF4-FFF2-40B4-BE49-F238E27FC236}">
                <a16:creationId xmlns:a16="http://schemas.microsoft.com/office/drawing/2014/main" id="{59D44572-DD1A-FD42-B3A5-45376E9B00E0}"/>
              </a:ext>
            </a:extLst>
          </p:cNvPr>
          <p:cNvSpPr txBox="1">
            <a:spLocks/>
          </p:cNvSpPr>
          <p:nvPr userDrawn="1"/>
        </p:nvSpPr>
        <p:spPr>
          <a:xfrm>
            <a:off x="17405654" y="10871199"/>
            <a:ext cx="618226" cy="441326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ctr" defTabSz="914400" rtl="0" eaLnBrk="1" latinLnBrk="0" hangingPunct="1">
              <a:defRPr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fld id="{9AD2C961-6C05-5044-810A-A6132471F2A1}" type="slidenum">
              <a:rPr lang="en-US" altLang="x-none" smtClean="0"/>
              <a:pPr algn="ctr">
                <a:defRPr/>
              </a:pPr>
              <a:t>‹#›</a:t>
            </a:fld>
            <a:endParaRPr lang="en-US" altLang="x-none" dirty="0"/>
          </a:p>
        </p:txBody>
      </p:sp>
      <p:sp>
        <p:nvSpPr>
          <p:cNvPr id="57" name="Holder 5">
            <a:extLst>
              <a:ext uri="{FF2B5EF4-FFF2-40B4-BE49-F238E27FC236}">
                <a16:creationId xmlns:a16="http://schemas.microsoft.com/office/drawing/2014/main" id="{341ECE8D-AC82-2047-BEDA-028535AAF46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293485" y="10959326"/>
            <a:ext cx="5923280" cy="276999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 b="0" i="0">
                <a:solidFill>
                  <a:schemeClr val="tx1">
                    <a:tint val="75000"/>
                  </a:schemeClr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</a:lstStyle>
          <a:p>
            <a:r>
              <a:rPr lang="en-US" dirty="0"/>
              <a:t>Commercial AV Brands of Legrand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697EFCB-0255-8E45-80DA-23E742682FBA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13862209" y="10916742"/>
            <a:ext cx="3187700" cy="3937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8" r:id="rId7"/>
    <p:sldLayoutId id="2147483669" r:id="rId8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hyperlink" Target="https://www.youtube.com/watch?v=uyotKH4XutI" TargetMode="Externa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41CBEDB0-0B7F-4957-8B0C-454ABFE1DC9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35000"/>
            <a:extLst/>
          </a:blip>
          <a:srcRect r="1" b="1251"/>
          <a:stretch/>
        </p:blipFill>
        <p:spPr>
          <a:xfrm>
            <a:off x="-4" y="-47"/>
            <a:ext cx="18503899" cy="11648779"/>
          </a:xfrm>
          <a:prstGeom prst="rect">
            <a:avLst/>
          </a:prstGeom>
        </p:spPr>
      </p:pic>
      <p:sp>
        <p:nvSpPr>
          <p:cNvPr id="86" name="Freeform: Shape 85">
            <a:extLst>
              <a:ext uri="{FF2B5EF4-FFF2-40B4-BE49-F238E27FC236}">
                <a16:creationId xmlns:a16="http://schemas.microsoft.com/office/drawing/2014/main" id="{F72D119F-8562-42DA-AE9A-70D44FDCFD1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0" y="0"/>
            <a:ext cx="8180247" cy="10830807"/>
          </a:xfrm>
          <a:custGeom>
            <a:avLst/>
            <a:gdLst>
              <a:gd name="connsiteX0" fmla="*/ 620377 w 5389868"/>
              <a:gd name="connsiteY0" fmla="*/ 6374535 h 6374535"/>
              <a:gd name="connsiteX1" fmla="*/ 3459520 w 5389868"/>
              <a:gd name="connsiteY1" fmla="*/ 6374535 h 6374535"/>
              <a:gd name="connsiteX2" fmla="*/ 3638761 w 5389868"/>
              <a:gd name="connsiteY2" fmla="*/ 6288190 h 6374535"/>
              <a:gd name="connsiteX3" fmla="*/ 5389868 w 5389868"/>
              <a:gd name="connsiteY3" fmla="*/ 3346018 h 6374535"/>
              <a:gd name="connsiteX4" fmla="*/ 2043850 w 5389868"/>
              <a:gd name="connsiteY4" fmla="*/ 0 h 6374535"/>
              <a:gd name="connsiteX5" fmla="*/ 139826 w 5389868"/>
              <a:gd name="connsiteY5" fmla="*/ 594192 h 6374535"/>
              <a:gd name="connsiteX6" fmla="*/ 0 w 5389868"/>
              <a:gd name="connsiteY6" fmla="*/ 700065 h 6374535"/>
              <a:gd name="connsiteX7" fmla="*/ 0 w 5389868"/>
              <a:gd name="connsiteY7" fmla="*/ 5991971 h 6374535"/>
              <a:gd name="connsiteX8" fmla="*/ 139827 w 5389868"/>
              <a:gd name="connsiteY8" fmla="*/ 6097845 h 6374535"/>
              <a:gd name="connsiteX9" fmla="*/ 378347 w 5389868"/>
              <a:gd name="connsiteY9" fmla="*/ 6248727 h 63745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389868" h="6374535">
                <a:moveTo>
                  <a:pt x="620377" y="6374535"/>
                </a:moveTo>
                <a:lnTo>
                  <a:pt x="3459520" y="6374535"/>
                </a:lnTo>
                <a:lnTo>
                  <a:pt x="3638761" y="6288190"/>
                </a:lnTo>
                <a:cubicBezTo>
                  <a:pt x="4681799" y="5721578"/>
                  <a:pt x="5389868" y="4616487"/>
                  <a:pt x="5389868" y="3346018"/>
                </a:cubicBezTo>
                <a:cubicBezTo>
                  <a:pt x="5389868" y="1498063"/>
                  <a:pt x="3891805" y="0"/>
                  <a:pt x="2043850" y="0"/>
                </a:cubicBezTo>
                <a:cubicBezTo>
                  <a:pt x="1336430" y="0"/>
                  <a:pt x="680285" y="219535"/>
                  <a:pt x="139826" y="594192"/>
                </a:cubicBezTo>
                <a:lnTo>
                  <a:pt x="0" y="700065"/>
                </a:lnTo>
                <a:lnTo>
                  <a:pt x="0" y="5991971"/>
                </a:lnTo>
                <a:lnTo>
                  <a:pt x="139827" y="6097845"/>
                </a:lnTo>
                <a:cubicBezTo>
                  <a:pt x="217035" y="6151367"/>
                  <a:pt x="296605" y="6201724"/>
                  <a:pt x="378347" y="6248727"/>
                </a:cubicBezTo>
                <a:close/>
              </a:path>
            </a:pathLst>
          </a:cu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CD59CA4-232A-46C5-A021-789D3E36852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4365"/>
          <a:stretch/>
        </p:blipFill>
        <p:spPr>
          <a:xfrm>
            <a:off x="3" y="3"/>
            <a:ext cx="7944473" cy="10552319"/>
          </a:xfrm>
          <a:custGeom>
            <a:avLst/>
            <a:gdLst>
              <a:gd name="connsiteX0" fmla="*/ 1082595 w 5234519"/>
              <a:gd name="connsiteY0" fmla="*/ 0 h 6210629"/>
              <a:gd name="connsiteX1" fmla="*/ 3027450 w 5234519"/>
              <a:gd name="connsiteY1" fmla="*/ 0 h 6210629"/>
              <a:gd name="connsiteX2" fmla="*/ 3291029 w 5234519"/>
              <a:gd name="connsiteY2" fmla="*/ 96471 h 6210629"/>
              <a:gd name="connsiteX3" fmla="*/ 5234519 w 5234519"/>
              <a:gd name="connsiteY3" fmla="*/ 3028517 h 6210629"/>
              <a:gd name="connsiteX4" fmla="*/ 2052407 w 5234519"/>
              <a:gd name="connsiteY4" fmla="*/ 6210629 h 6210629"/>
              <a:gd name="connsiteX5" fmla="*/ 28288 w 5234519"/>
              <a:gd name="connsiteY5" fmla="*/ 5483989 h 6210629"/>
              <a:gd name="connsiteX6" fmla="*/ 0 w 5234519"/>
              <a:gd name="connsiteY6" fmla="*/ 5458279 h 6210629"/>
              <a:gd name="connsiteX7" fmla="*/ 0 w 5234519"/>
              <a:gd name="connsiteY7" fmla="*/ 598754 h 6210629"/>
              <a:gd name="connsiteX8" fmla="*/ 28288 w 5234519"/>
              <a:gd name="connsiteY8" fmla="*/ 573044 h 6210629"/>
              <a:gd name="connsiteX9" fmla="*/ 958290 w 5234519"/>
              <a:gd name="connsiteY9" fmla="*/ 39494 h 62106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234519" h="6210629">
                <a:moveTo>
                  <a:pt x="1082595" y="0"/>
                </a:moveTo>
                <a:lnTo>
                  <a:pt x="3027450" y="0"/>
                </a:lnTo>
                <a:lnTo>
                  <a:pt x="3291029" y="96471"/>
                </a:lnTo>
                <a:cubicBezTo>
                  <a:pt x="4433137" y="579542"/>
                  <a:pt x="5234519" y="1710443"/>
                  <a:pt x="5234519" y="3028517"/>
                </a:cubicBezTo>
                <a:cubicBezTo>
                  <a:pt x="5234519" y="4785949"/>
                  <a:pt x="3809839" y="6210629"/>
                  <a:pt x="2052407" y="6210629"/>
                </a:cubicBezTo>
                <a:cubicBezTo>
                  <a:pt x="1283531" y="6210629"/>
                  <a:pt x="578345" y="5937936"/>
                  <a:pt x="28288" y="5483989"/>
                </a:cubicBezTo>
                <a:lnTo>
                  <a:pt x="0" y="5458279"/>
                </a:lnTo>
                <a:lnTo>
                  <a:pt x="0" y="598754"/>
                </a:lnTo>
                <a:lnTo>
                  <a:pt x="28288" y="573044"/>
                </a:lnTo>
                <a:cubicBezTo>
                  <a:pt x="303317" y="346070"/>
                  <a:pt x="617127" y="164410"/>
                  <a:pt x="958290" y="39494"/>
                </a:cubicBezTo>
                <a:close/>
              </a:path>
            </a:pathLst>
          </a:custGeom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961D0C37-4EF8-4E25-B2D3-F028447CEAEF}"/>
              </a:ext>
            </a:extLst>
          </p:cNvPr>
          <p:cNvSpPr txBox="1">
            <a:spLocks/>
          </p:cNvSpPr>
          <p:nvPr/>
        </p:nvSpPr>
        <p:spPr>
          <a:xfrm>
            <a:off x="2113100" y="2699309"/>
            <a:ext cx="16290509" cy="7167406"/>
          </a:xfrm>
          <a:prstGeom prst="rect">
            <a:avLst/>
          </a:prstGeom>
        </p:spPr>
        <p:txBody>
          <a:bodyPr/>
          <a:lstStyle>
            <a:lvl1pPr indent="-342900" algn="l" defTabSz="411163" rtl="0" eaLnBrk="1" fontAlgn="base" hangingPunct="1">
              <a:lnSpc>
                <a:spcPts val="2463"/>
              </a:lnSpc>
              <a:spcBef>
                <a:spcPct val="20000"/>
              </a:spcBef>
              <a:spcAft>
                <a:spcPct val="0"/>
              </a:spcAft>
              <a:buClr>
                <a:srgbClr val="95BE35"/>
              </a:buClr>
              <a:buFont typeface="Wingdings" charset="2"/>
              <a:defRPr sz="2600" b="1" kern="1200">
                <a:solidFill>
                  <a:schemeClr val="tx1"/>
                </a:solidFill>
                <a:latin typeface="Arial Narrow"/>
                <a:ea typeface="ヒラギノ角ゴ Pro W3" charset="-128"/>
                <a:cs typeface="Arial Narrow"/>
              </a:defRPr>
            </a:lvl1pPr>
            <a:lvl2pPr marL="346075" indent="-296863" algn="l" defTabSz="411163" rtl="0" eaLnBrk="1" fontAlgn="base" hangingPunct="1">
              <a:lnSpc>
                <a:spcPts val="2000"/>
              </a:lnSpc>
              <a:spcBef>
                <a:spcPts val="538"/>
              </a:spcBef>
              <a:spcAft>
                <a:spcPct val="0"/>
              </a:spcAft>
              <a:buClrTx/>
              <a:buFont typeface="Arial" charset="0"/>
              <a:buChar char="•"/>
              <a:defRPr sz="2200" kern="1200">
                <a:solidFill>
                  <a:schemeClr val="accent2"/>
                </a:solidFill>
                <a:latin typeface="Arial Narrow"/>
                <a:ea typeface="ヒラギノ角ゴ Pro W3" charset="-128"/>
                <a:cs typeface="Arial Narrow"/>
              </a:defRPr>
            </a:lvl2pPr>
            <a:lvl3pPr marL="533400" indent="-114300" algn="l" defTabSz="411163" rtl="0" eaLnBrk="1" fontAlgn="base" hangingPunct="1">
              <a:lnSpc>
                <a:spcPts val="2400"/>
              </a:lnSpc>
              <a:spcBef>
                <a:spcPts val="100"/>
              </a:spcBef>
              <a:spcAft>
                <a:spcPct val="0"/>
              </a:spcAft>
              <a:buClrTx/>
              <a:buSzPct val="110000"/>
              <a:buFont typeface="Arial" charset="0"/>
              <a:buChar char="•"/>
              <a:defRPr sz="2000" kern="1200">
                <a:solidFill>
                  <a:schemeClr val="accent2"/>
                </a:solidFill>
                <a:latin typeface="Arial Narrow"/>
                <a:ea typeface="ヒラギノ角ゴ Pro W3" charset="-128"/>
                <a:cs typeface="Arial Narrow"/>
              </a:defRPr>
            </a:lvl3pPr>
            <a:lvl4pPr marL="854075" indent="-261938" algn="l" defTabSz="411163" rtl="0" eaLnBrk="1" fontAlgn="base" hangingPunct="1">
              <a:lnSpc>
                <a:spcPts val="2400"/>
              </a:lnSpc>
              <a:spcBef>
                <a:spcPts val="100"/>
              </a:spcBef>
              <a:spcAft>
                <a:spcPct val="0"/>
              </a:spcAft>
              <a:buClrTx/>
              <a:buSzPct val="110000"/>
              <a:buFont typeface="Arial" charset="0"/>
              <a:buChar char="•"/>
              <a:defRPr sz="1800" i="1" kern="1200" spc="50">
                <a:solidFill>
                  <a:schemeClr val="accent2"/>
                </a:solidFill>
                <a:latin typeface="Arial Narrow"/>
                <a:ea typeface="ヒラギノ角ゴ Pro W3" charset="-128"/>
                <a:cs typeface="Arial Narrow"/>
              </a:defRPr>
            </a:lvl4pPr>
            <a:lvl5pPr marL="1092200" indent="-171450" algn="l" defTabSz="411163" rtl="0" eaLnBrk="1" fontAlgn="base" hangingPunct="1">
              <a:lnSpc>
                <a:spcPts val="2000"/>
              </a:lnSpc>
              <a:spcBef>
                <a:spcPts val="100"/>
              </a:spcBef>
              <a:spcAft>
                <a:spcPct val="0"/>
              </a:spcAft>
              <a:buClrTx/>
              <a:buFont typeface="Arial" charset="0"/>
              <a:buChar char="•"/>
              <a:defRPr sz="1600" i="1" kern="1200">
                <a:solidFill>
                  <a:schemeClr val="accent2"/>
                </a:solidFill>
                <a:latin typeface="Arial Narrow"/>
                <a:ea typeface="ヒラギノ角ゴ Pro W3" charset="-128"/>
                <a:cs typeface="Arial Narrow"/>
              </a:defRPr>
            </a:lvl5pPr>
            <a:lvl6pPr marL="2263140" indent="-205740" algn="l" defTabSz="41148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674620" indent="-205740" algn="l" defTabSz="41148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86100" indent="-205740" algn="l" defTabSz="41148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97580" indent="-205740" algn="l" defTabSz="41148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770984">
              <a:lnSpc>
                <a:spcPct val="100000"/>
              </a:lnSpc>
              <a:buFont typeface="Arial" panose="020B0604020202020204" pitchFamily="34" charset="0"/>
              <a:buChar char="•"/>
              <a:defRPr/>
            </a:pPr>
            <a:endParaRPr lang="en-US" sz="5846" b="0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9216200" y="6185061"/>
            <a:ext cx="8073348" cy="3527843"/>
          </a:xfrm>
        </p:spPr>
        <p:txBody>
          <a:bodyPr vert="horz" lIns="91440" tIns="45720" rIns="91440" bIns="45720" rtlCol="0" anchor="t">
            <a:normAutofit/>
          </a:bodyPr>
          <a:lstStyle/>
          <a:p>
            <a:pPr rtl="0">
              <a:lnSpc>
                <a:spcPct val="90000"/>
              </a:lnSpc>
              <a:spcBef>
                <a:spcPct val="0"/>
              </a:spcBef>
              <a:defRPr/>
            </a:pPr>
            <a:r>
              <a:rPr lang="en-US" sz="77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Chief Impact™ Series On Wall Portrait Kiosks</a:t>
            </a:r>
          </a:p>
        </p:txBody>
      </p:sp>
    </p:spTree>
    <p:extLst>
      <p:ext uri="{BB962C8B-B14F-4D97-AF65-F5344CB8AC3E}">
        <p14:creationId xmlns:p14="http://schemas.microsoft.com/office/powerpoint/2010/main" val="270499590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753F3978-D25E-4B76-8069-839D4CCFFBC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763" r="9065" b="-1"/>
          <a:stretch/>
        </p:blipFill>
        <p:spPr>
          <a:xfrm>
            <a:off x="4" y="10"/>
            <a:ext cx="16171873" cy="11652240"/>
          </a:xfrm>
          <a:custGeom>
            <a:avLst/>
            <a:gdLst>
              <a:gd name="connsiteX0" fmla="*/ 8526285 w 10655455"/>
              <a:gd name="connsiteY0" fmla="*/ 6283111 h 6858000"/>
              <a:gd name="connsiteX1" fmla="*/ 10157124 w 10655455"/>
              <a:gd name="connsiteY1" fmla="*/ 6283111 h 6858000"/>
              <a:gd name="connsiteX2" fmla="*/ 10407209 w 10655455"/>
              <a:gd name="connsiteY2" fmla="*/ 6430504 h 6858000"/>
              <a:gd name="connsiteX3" fmla="*/ 10606716 w 10655455"/>
              <a:gd name="connsiteY3" fmla="*/ 6774068 h 6858000"/>
              <a:gd name="connsiteX4" fmla="*/ 10655455 w 10655455"/>
              <a:gd name="connsiteY4" fmla="*/ 6858000 h 6858000"/>
              <a:gd name="connsiteX5" fmla="*/ 8025501 w 10655455"/>
              <a:gd name="connsiteY5" fmla="*/ 6858000 h 6858000"/>
              <a:gd name="connsiteX6" fmla="*/ 8129453 w 10655455"/>
              <a:gd name="connsiteY6" fmla="*/ 6678214 h 6858000"/>
              <a:gd name="connsiteX7" fmla="*/ 8272677 w 10655455"/>
              <a:gd name="connsiteY7" fmla="*/ 6430504 h 6858000"/>
              <a:gd name="connsiteX8" fmla="*/ 8526285 w 10655455"/>
              <a:gd name="connsiteY8" fmla="*/ 6283111 h 6858000"/>
              <a:gd name="connsiteX9" fmla="*/ 8508611 w 10655455"/>
              <a:gd name="connsiteY9" fmla="*/ 4776272 h 6858000"/>
              <a:gd name="connsiteX10" fmla="*/ 9153763 w 10655455"/>
              <a:gd name="connsiteY10" fmla="*/ 4776272 h 6858000"/>
              <a:gd name="connsiteX11" fmla="*/ 9252696 w 10655455"/>
              <a:gd name="connsiteY11" fmla="*/ 4834580 h 6858000"/>
              <a:gd name="connsiteX12" fmla="*/ 9575969 w 10655455"/>
              <a:gd name="connsiteY12" fmla="*/ 5391278 h 6858000"/>
              <a:gd name="connsiteX13" fmla="*/ 9575969 w 10655455"/>
              <a:gd name="connsiteY13" fmla="*/ 5505116 h 6858000"/>
              <a:gd name="connsiteX14" fmla="*/ 9252696 w 10655455"/>
              <a:gd name="connsiteY14" fmla="*/ 6061815 h 6858000"/>
              <a:gd name="connsiteX15" fmla="*/ 9153763 w 10655455"/>
              <a:gd name="connsiteY15" fmla="*/ 6120122 h 6858000"/>
              <a:gd name="connsiteX16" fmla="*/ 8508611 w 10655455"/>
              <a:gd name="connsiteY16" fmla="*/ 6120122 h 6858000"/>
              <a:gd name="connsiteX17" fmla="*/ 8408284 w 10655455"/>
              <a:gd name="connsiteY17" fmla="*/ 6061815 h 6858000"/>
              <a:gd name="connsiteX18" fmla="*/ 8086404 w 10655455"/>
              <a:gd name="connsiteY18" fmla="*/ 5505116 h 6858000"/>
              <a:gd name="connsiteX19" fmla="*/ 8086404 w 10655455"/>
              <a:gd name="connsiteY19" fmla="*/ 5391278 h 6858000"/>
              <a:gd name="connsiteX20" fmla="*/ 8408284 w 10655455"/>
              <a:gd name="connsiteY20" fmla="*/ 4834580 h 6858000"/>
              <a:gd name="connsiteX21" fmla="*/ 8508611 w 10655455"/>
              <a:gd name="connsiteY21" fmla="*/ 4776272 h 6858000"/>
              <a:gd name="connsiteX22" fmla="*/ 8438383 w 10655455"/>
              <a:gd name="connsiteY22" fmla="*/ 4182594 h 6858000"/>
              <a:gd name="connsiteX23" fmla="*/ 8671249 w 10655455"/>
              <a:gd name="connsiteY23" fmla="*/ 4182594 h 6858000"/>
              <a:gd name="connsiteX24" fmla="*/ 8706958 w 10655455"/>
              <a:gd name="connsiteY24" fmla="*/ 4203640 h 6858000"/>
              <a:gd name="connsiteX25" fmla="*/ 8823642 w 10655455"/>
              <a:gd name="connsiteY25" fmla="*/ 4404579 h 6858000"/>
              <a:gd name="connsiteX26" fmla="*/ 8823642 w 10655455"/>
              <a:gd name="connsiteY26" fmla="*/ 4445668 h 6858000"/>
              <a:gd name="connsiteX27" fmla="*/ 8706958 w 10655455"/>
              <a:gd name="connsiteY27" fmla="*/ 4646606 h 6858000"/>
              <a:gd name="connsiteX28" fmla="*/ 8671249 w 10655455"/>
              <a:gd name="connsiteY28" fmla="*/ 4667652 h 6858000"/>
              <a:gd name="connsiteX29" fmla="*/ 8438383 w 10655455"/>
              <a:gd name="connsiteY29" fmla="*/ 4667652 h 6858000"/>
              <a:gd name="connsiteX30" fmla="*/ 8402170 w 10655455"/>
              <a:gd name="connsiteY30" fmla="*/ 4646606 h 6858000"/>
              <a:gd name="connsiteX31" fmla="*/ 8285989 w 10655455"/>
              <a:gd name="connsiteY31" fmla="*/ 4445668 h 6858000"/>
              <a:gd name="connsiteX32" fmla="*/ 8285989 w 10655455"/>
              <a:gd name="connsiteY32" fmla="*/ 4404579 h 6858000"/>
              <a:gd name="connsiteX33" fmla="*/ 8402170 w 10655455"/>
              <a:gd name="connsiteY33" fmla="*/ 4203640 h 6858000"/>
              <a:gd name="connsiteX34" fmla="*/ 8438383 w 10655455"/>
              <a:gd name="connsiteY34" fmla="*/ 4182594 h 6858000"/>
              <a:gd name="connsiteX35" fmla="*/ 7678681 w 10655455"/>
              <a:gd name="connsiteY35" fmla="*/ 3459104 h 6858000"/>
              <a:gd name="connsiteX36" fmla="*/ 8119685 w 10655455"/>
              <a:gd name="connsiteY36" fmla="*/ 3459104 h 6858000"/>
              <a:gd name="connsiteX37" fmla="*/ 8187313 w 10655455"/>
              <a:gd name="connsiteY37" fmla="*/ 3498961 h 6858000"/>
              <a:gd name="connsiteX38" fmla="*/ 8408292 w 10655455"/>
              <a:gd name="connsiteY38" fmla="*/ 3879501 h 6858000"/>
              <a:gd name="connsiteX39" fmla="*/ 8408292 w 10655455"/>
              <a:gd name="connsiteY39" fmla="*/ 3957318 h 6858000"/>
              <a:gd name="connsiteX40" fmla="*/ 8187313 w 10655455"/>
              <a:gd name="connsiteY40" fmla="*/ 4337857 h 6858000"/>
              <a:gd name="connsiteX41" fmla="*/ 8119685 w 10655455"/>
              <a:gd name="connsiteY41" fmla="*/ 4377714 h 6858000"/>
              <a:gd name="connsiteX42" fmla="*/ 7678681 w 10655455"/>
              <a:gd name="connsiteY42" fmla="*/ 4377714 h 6858000"/>
              <a:gd name="connsiteX43" fmla="*/ 7610101 w 10655455"/>
              <a:gd name="connsiteY43" fmla="*/ 4337857 h 6858000"/>
              <a:gd name="connsiteX44" fmla="*/ 7390076 w 10655455"/>
              <a:gd name="connsiteY44" fmla="*/ 3957318 h 6858000"/>
              <a:gd name="connsiteX45" fmla="*/ 7390076 w 10655455"/>
              <a:gd name="connsiteY45" fmla="*/ 3879501 h 6858000"/>
              <a:gd name="connsiteX46" fmla="*/ 7610101 w 10655455"/>
              <a:gd name="connsiteY46" fmla="*/ 3498961 h 6858000"/>
              <a:gd name="connsiteX47" fmla="*/ 7678681 w 10655455"/>
              <a:gd name="connsiteY47" fmla="*/ 3459104 h 6858000"/>
              <a:gd name="connsiteX48" fmla="*/ 9108816 w 10655455"/>
              <a:gd name="connsiteY48" fmla="*/ 2082751 h 6858000"/>
              <a:gd name="connsiteX49" fmla="*/ 9876937 w 10655455"/>
              <a:gd name="connsiteY49" fmla="*/ 2082751 h 6858000"/>
              <a:gd name="connsiteX50" fmla="*/ 9994727 w 10655455"/>
              <a:gd name="connsiteY50" fmla="*/ 2152172 h 6858000"/>
              <a:gd name="connsiteX51" fmla="*/ 10379617 w 10655455"/>
              <a:gd name="connsiteY51" fmla="*/ 2814978 h 6858000"/>
              <a:gd name="connsiteX52" fmla="*/ 10379617 w 10655455"/>
              <a:gd name="connsiteY52" fmla="*/ 2950515 h 6858000"/>
              <a:gd name="connsiteX53" fmla="*/ 9994727 w 10655455"/>
              <a:gd name="connsiteY53" fmla="*/ 3613321 h 6858000"/>
              <a:gd name="connsiteX54" fmla="*/ 9876937 w 10655455"/>
              <a:gd name="connsiteY54" fmla="*/ 3682742 h 6858000"/>
              <a:gd name="connsiteX55" fmla="*/ 9108816 w 10655455"/>
              <a:gd name="connsiteY55" fmla="*/ 3682742 h 6858000"/>
              <a:gd name="connsiteX56" fmla="*/ 8989367 w 10655455"/>
              <a:gd name="connsiteY56" fmla="*/ 3613321 h 6858000"/>
              <a:gd name="connsiteX57" fmla="*/ 8606137 w 10655455"/>
              <a:gd name="connsiteY57" fmla="*/ 2950515 h 6858000"/>
              <a:gd name="connsiteX58" fmla="*/ 8606137 w 10655455"/>
              <a:gd name="connsiteY58" fmla="*/ 2814978 h 6858000"/>
              <a:gd name="connsiteX59" fmla="*/ 8989367 w 10655455"/>
              <a:gd name="connsiteY59" fmla="*/ 2152172 h 6858000"/>
              <a:gd name="connsiteX60" fmla="*/ 9108816 w 10655455"/>
              <a:gd name="connsiteY60" fmla="*/ 2082751 h 6858000"/>
              <a:gd name="connsiteX61" fmla="*/ 1321854 w 10655455"/>
              <a:gd name="connsiteY61" fmla="*/ 2071857 h 6858000"/>
              <a:gd name="connsiteX62" fmla="*/ 5365317 w 10655455"/>
              <a:gd name="connsiteY62" fmla="*/ 2071857 h 6858000"/>
              <a:gd name="connsiteX63" fmla="*/ 5985373 w 10655455"/>
              <a:gd name="connsiteY63" fmla="*/ 2437296 h 6858000"/>
              <a:gd name="connsiteX64" fmla="*/ 8011470 w 10655455"/>
              <a:gd name="connsiteY64" fmla="*/ 5926372 h 6858000"/>
              <a:gd name="connsiteX65" fmla="*/ 8011470 w 10655455"/>
              <a:gd name="connsiteY65" fmla="*/ 6639850 h 6858000"/>
              <a:gd name="connsiteX66" fmla="*/ 7904625 w 10655455"/>
              <a:gd name="connsiteY66" fmla="*/ 6823844 h 6858000"/>
              <a:gd name="connsiteX67" fmla="*/ 7884791 w 10655455"/>
              <a:gd name="connsiteY67" fmla="*/ 6858000 h 6858000"/>
              <a:gd name="connsiteX68" fmla="*/ 0 w 10655455"/>
              <a:gd name="connsiteY68" fmla="*/ 6858000 h 6858000"/>
              <a:gd name="connsiteX69" fmla="*/ 0 w 10655455"/>
              <a:gd name="connsiteY69" fmla="*/ 3635967 h 6858000"/>
              <a:gd name="connsiteX70" fmla="*/ 27177 w 10655455"/>
              <a:gd name="connsiteY70" fmla="*/ 3588964 h 6858000"/>
              <a:gd name="connsiteX71" fmla="*/ 693065 w 10655455"/>
              <a:gd name="connsiteY71" fmla="*/ 2437296 h 6858000"/>
              <a:gd name="connsiteX72" fmla="*/ 1321854 w 10655455"/>
              <a:gd name="connsiteY72" fmla="*/ 2071857 h 6858000"/>
              <a:gd name="connsiteX73" fmla="*/ 6786399 w 10655455"/>
              <a:gd name="connsiteY73" fmla="*/ 753840 h 6858000"/>
              <a:gd name="connsiteX74" fmla="*/ 8025968 w 10655455"/>
              <a:gd name="connsiteY74" fmla="*/ 753840 h 6858000"/>
              <a:gd name="connsiteX75" fmla="*/ 8216053 w 10655455"/>
              <a:gd name="connsiteY75" fmla="*/ 865869 h 6858000"/>
              <a:gd name="connsiteX76" fmla="*/ 8837177 w 10655455"/>
              <a:gd name="connsiteY76" fmla="*/ 1935484 h 6858000"/>
              <a:gd name="connsiteX77" fmla="*/ 8837177 w 10655455"/>
              <a:gd name="connsiteY77" fmla="*/ 2154207 h 6858000"/>
              <a:gd name="connsiteX78" fmla="*/ 8216053 w 10655455"/>
              <a:gd name="connsiteY78" fmla="*/ 3223823 h 6858000"/>
              <a:gd name="connsiteX79" fmla="*/ 8025968 w 10655455"/>
              <a:gd name="connsiteY79" fmla="*/ 3335852 h 6858000"/>
              <a:gd name="connsiteX80" fmla="*/ 6786399 w 10655455"/>
              <a:gd name="connsiteY80" fmla="*/ 3335852 h 6858000"/>
              <a:gd name="connsiteX81" fmla="*/ 6593637 w 10655455"/>
              <a:gd name="connsiteY81" fmla="*/ 3223823 h 6858000"/>
              <a:gd name="connsiteX82" fmla="*/ 5975192 w 10655455"/>
              <a:gd name="connsiteY82" fmla="*/ 2154207 h 6858000"/>
              <a:gd name="connsiteX83" fmla="*/ 5975192 w 10655455"/>
              <a:gd name="connsiteY83" fmla="*/ 1935484 h 6858000"/>
              <a:gd name="connsiteX84" fmla="*/ 6593637 w 10655455"/>
              <a:gd name="connsiteY84" fmla="*/ 865869 h 6858000"/>
              <a:gd name="connsiteX85" fmla="*/ 6786399 w 10655455"/>
              <a:gd name="connsiteY85" fmla="*/ 753840 h 6858000"/>
              <a:gd name="connsiteX86" fmla="*/ 0 w 10655455"/>
              <a:gd name="connsiteY86" fmla="*/ 0 h 6858000"/>
              <a:gd name="connsiteX87" fmla="*/ 6966294 w 10655455"/>
              <a:gd name="connsiteY87" fmla="*/ 0 h 6858000"/>
              <a:gd name="connsiteX88" fmla="*/ 6852387 w 10655455"/>
              <a:gd name="connsiteY88" fmla="*/ 196155 h 6858000"/>
              <a:gd name="connsiteX89" fmla="*/ 6043322 w 10655455"/>
              <a:gd name="connsiteY89" fmla="*/ 1589421 h 6858000"/>
              <a:gd name="connsiteX90" fmla="*/ 5423265 w 10655455"/>
              <a:gd name="connsiteY90" fmla="*/ 1954861 h 6858000"/>
              <a:gd name="connsiteX91" fmla="*/ 1379802 w 10655455"/>
              <a:gd name="connsiteY91" fmla="*/ 1954861 h 6858000"/>
              <a:gd name="connsiteX92" fmla="*/ 751013 w 10655455"/>
              <a:gd name="connsiteY92" fmla="*/ 1589421 h 6858000"/>
              <a:gd name="connsiteX93" fmla="*/ 1951 w 10655455"/>
              <a:gd name="connsiteY93" fmla="*/ 293901 h 6858000"/>
              <a:gd name="connsiteX94" fmla="*/ 0 w 10655455"/>
              <a:gd name="connsiteY94" fmla="*/ 29052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</a:cxnLst>
            <a:rect l="l" t="t" r="r" b="b"/>
            <a:pathLst>
              <a:path w="10655455" h="6858000">
                <a:moveTo>
                  <a:pt x="8526285" y="6283111"/>
                </a:moveTo>
                <a:cubicBezTo>
                  <a:pt x="8526285" y="6283111"/>
                  <a:pt x="8526285" y="6283111"/>
                  <a:pt x="10157124" y="6283111"/>
                </a:cubicBezTo>
                <a:cubicBezTo>
                  <a:pt x="10259271" y="6283111"/>
                  <a:pt x="10357896" y="6339261"/>
                  <a:pt x="10407209" y="6430504"/>
                </a:cubicBezTo>
                <a:cubicBezTo>
                  <a:pt x="10407209" y="6430504"/>
                  <a:pt x="10407209" y="6430504"/>
                  <a:pt x="10606716" y="6774068"/>
                </a:cubicBezTo>
                <a:lnTo>
                  <a:pt x="10655455" y="6858000"/>
                </a:lnTo>
                <a:lnTo>
                  <a:pt x="8025501" y="6858000"/>
                </a:lnTo>
                <a:lnTo>
                  <a:pt x="8129453" y="6678214"/>
                </a:lnTo>
                <a:cubicBezTo>
                  <a:pt x="8174148" y="6600912"/>
                  <a:pt x="8221824" y="6518457"/>
                  <a:pt x="8272677" y="6430504"/>
                </a:cubicBezTo>
                <a:cubicBezTo>
                  <a:pt x="8325512" y="6339261"/>
                  <a:pt x="8420615" y="6283111"/>
                  <a:pt x="8526285" y="6283111"/>
                </a:cubicBezTo>
                <a:close/>
                <a:moveTo>
                  <a:pt x="8508611" y="4776272"/>
                </a:moveTo>
                <a:cubicBezTo>
                  <a:pt x="8508611" y="4776272"/>
                  <a:pt x="8508611" y="4776272"/>
                  <a:pt x="9153763" y="4776272"/>
                </a:cubicBezTo>
                <a:cubicBezTo>
                  <a:pt x="9194173" y="4776272"/>
                  <a:pt x="9233188" y="4798484"/>
                  <a:pt x="9252696" y="4834580"/>
                </a:cubicBezTo>
                <a:cubicBezTo>
                  <a:pt x="9252696" y="4834580"/>
                  <a:pt x="9252696" y="4834580"/>
                  <a:pt x="9575969" y="5391278"/>
                </a:cubicBezTo>
                <a:cubicBezTo>
                  <a:pt x="9596871" y="5425985"/>
                  <a:pt x="9596871" y="5470409"/>
                  <a:pt x="9575969" y="5505116"/>
                </a:cubicBezTo>
                <a:cubicBezTo>
                  <a:pt x="9575969" y="5505116"/>
                  <a:pt x="9575969" y="5505116"/>
                  <a:pt x="9252696" y="6061815"/>
                </a:cubicBezTo>
                <a:cubicBezTo>
                  <a:pt x="9233188" y="6097909"/>
                  <a:pt x="9194173" y="6120122"/>
                  <a:pt x="9153763" y="6120122"/>
                </a:cubicBezTo>
                <a:cubicBezTo>
                  <a:pt x="9153763" y="6120122"/>
                  <a:pt x="9153763" y="6120122"/>
                  <a:pt x="8508611" y="6120122"/>
                </a:cubicBezTo>
                <a:cubicBezTo>
                  <a:pt x="8466808" y="6120122"/>
                  <a:pt x="8429186" y="6097909"/>
                  <a:pt x="8408284" y="6061815"/>
                </a:cubicBezTo>
                <a:cubicBezTo>
                  <a:pt x="8408284" y="6061815"/>
                  <a:pt x="8408284" y="6061815"/>
                  <a:pt x="8086404" y="5505116"/>
                </a:cubicBezTo>
                <a:cubicBezTo>
                  <a:pt x="8065503" y="5470409"/>
                  <a:pt x="8065503" y="5425985"/>
                  <a:pt x="8086404" y="5391278"/>
                </a:cubicBezTo>
                <a:cubicBezTo>
                  <a:pt x="8086404" y="5391278"/>
                  <a:pt x="8086404" y="5391278"/>
                  <a:pt x="8408284" y="4834580"/>
                </a:cubicBezTo>
                <a:cubicBezTo>
                  <a:pt x="8429186" y="4798484"/>
                  <a:pt x="8466808" y="4776272"/>
                  <a:pt x="8508611" y="4776272"/>
                </a:cubicBezTo>
                <a:close/>
                <a:moveTo>
                  <a:pt x="8438383" y="4182594"/>
                </a:moveTo>
                <a:cubicBezTo>
                  <a:pt x="8438383" y="4182594"/>
                  <a:pt x="8438383" y="4182594"/>
                  <a:pt x="8671249" y="4182594"/>
                </a:cubicBezTo>
                <a:cubicBezTo>
                  <a:pt x="8685834" y="4182594"/>
                  <a:pt x="8699916" y="4190612"/>
                  <a:pt x="8706958" y="4203640"/>
                </a:cubicBezTo>
                <a:cubicBezTo>
                  <a:pt x="8706958" y="4203640"/>
                  <a:pt x="8706958" y="4203640"/>
                  <a:pt x="8823642" y="4404579"/>
                </a:cubicBezTo>
                <a:cubicBezTo>
                  <a:pt x="8831187" y="4417106"/>
                  <a:pt x="8831187" y="4433141"/>
                  <a:pt x="8823642" y="4445668"/>
                </a:cubicBezTo>
                <a:cubicBezTo>
                  <a:pt x="8823642" y="4445668"/>
                  <a:pt x="8823642" y="4445668"/>
                  <a:pt x="8706958" y="4646606"/>
                </a:cubicBezTo>
                <a:cubicBezTo>
                  <a:pt x="8699916" y="4659635"/>
                  <a:pt x="8685834" y="4667652"/>
                  <a:pt x="8671249" y="4667652"/>
                </a:cubicBezTo>
                <a:cubicBezTo>
                  <a:pt x="8671249" y="4667652"/>
                  <a:pt x="8671249" y="4667652"/>
                  <a:pt x="8438383" y="4667652"/>
                </a:cubicBezTo>
                <a:cubicBezTo>
                  <a:pt x="8423295" y="4667652"/>
                  <a:pt x="8409715" y="4659635"/>
                  <a:pt x="8402170" y="4646606"/>
                </a:cubicBezTo>
                <a:cubicBezTo>
                  <a:pt x="8402170" y="4646606"/>
                  <a:pt x="8402170" y="4646606"/>
                  <a:pt x="8285989" y="4445668"/>
                </a:cubicBezTo>
                <a:cubicBezTo>
                  <a:pt x="8278445" y="4433141"/>
                  <a:pt x="8278445" y="4417106"/>
                  <a:pt x="8285989" y="4404579"/>
                </a:cubicBezTo>
                <a:cubicBezTo>
                  <a:pt x="8285989" y="4404579"/>
                  <a:pt x="8285989" y="4404579"/>
                  <a:pt x="8402170" y="4203640"/>
                </a:cubicBezTo>
                <a:cubicBezTo>
                  <a:pt x="8409715" y="4190612"/>
                  <a:pt x="8423295" y="4182594"/>
                  <a:pt x="8438383" y="4182594"/>
                </a:cubicBezTo>
                <a:close/>
                <a:moveTo>
                  <a:pt x="7678681" y="3459104"/>
                </a:moveTo>
                <a:cubicBezTo>
                  <a:pt x="7678681" y="3459104"/>
                  <a:pt x="7678681" y="3459104"/>
                  <a:pt x="8119685" y="3459104"/>
                </a:cubicBezTo>
                <a:cubicBezTo>
                  <a:pt x="8147308" y="3459104"/>
                  <a:pt x="8173978" y="3474287"/>
                  <a:pt x="8187313" y="3498961"/>
                </a:cubicBezTo>
                <a:cubicBezTo>
                  <a:pt x="8187313" y="3498961"/>
                  <a:pt x="8187313" y="3498961"/>
                  <a:pt x="8408292" y="3879501"/>
                </a:cubicBezTo>
                <a:cubicBezTo>
                  <a:pt x="8422579" y="3903225"/>
                  <a:pt x="8422579" y="3933593"/>
                  <a:pt x="8408292" y="3957318"/>
                </a:cubicBezTo>
                <a:cubicBezTo>
                  <a:pt x="8408292" y="3957318"/>
                  <a:pt x="8408292" y="3957318"/>
                  <a:pt x="8187313" y="4337857"/>
                </a:cubicBezTo>
                <a:cubicBezTo>
                  <a:pt x="8173978" y="4362531"/>
                  <a:pt x="8147308" y="4377714"/>
                  <a:pt x="8119685" y="4377714"/>
                </a:cubicBezTo>
                <a:cubicBezTo>
                  <a:pt x="8119685" y="4377714"/>
                  <a:pt x="8119685" y="4377714"/>
                  <a:pt x="7678681" y="4377714"/>
                </a:cubicBezTo>
                <a:cubicBezTo>
                  <a:pt x="7650106" y="4377714"/>
                  <a:pt x="7624388" y="4362531"/>
                  <a:pt x="7610101" y="4337857"/>
                </a:cubicBezTo>
                <a:cubicBezTo>
                  <a:pt x="7610101" y="4337857"/>
                  <a:pt x="7610101" y="4337857"/>
                  <a:pt x="7390076" y="3957318"/>
                </a:cubicBezTo>
                <a:cubicBezTo>
                  <a:pt x="7375787" y="3933593"/>
                  <a:pt x="7375787" y="3903225"/>
                  <a:pt x="7390076" y="3879501"/>
                </a:cubicBezTo>
                <a:cubicBezTo>
                  <a:pt x="7390076" y="3879501"/>
                  <a:pt x="7390076" y="3879501"/>
                  <a:pt x="7610101" y="3498961"/>
                </a:cubicBezTo>
                <a:cubicBezTo>
                  <a:pt x="7624388" y="3474287"/>
                  <a:pt x="7650106" y="3459104"/>
                  <a:pt x="7678681" y="3459104"/>
                </a:cubicBezTo>
                <a:close/>
                <a:moveTo>
                  <a:pt x="9108816" y="2082751"/>
                </a:moveTo>
                <a:cubicBezTo>
                  <a:pt x="9108816" y="2082751"/>
                  <a:pt x="9108816" y="2082751"/>
                  <a:pt x="9876937" y="2082751"/>
                </a:cubicBezTo>
                <a:cubicBezTo>
                  <a:pt x="9925048" y="2082751"/>
                  <a:pt x="9971500" y="2109197"/>
                  <a:pt x="9994727" y="2152172"/>
                </a:cubicBezTo>
                <a:cubicBezTo>
                  <a:pt x="9994727" y="2152172"/>
                  <a:pt x="9994727" y="2152172"/>
                  <a:pt x="10379617" y="2814978"/>
                </a:cubicBezTo>
                <a:cubicBezTo>
                  <a:pt x="10404502" y="2856301"/>
                  <a:pt x="10404502" y="2909193"/>
                  <a:pt x="10379617" y="2950515"/>
                </a:cubicBezTo>
                <a:cubicBezTo>
                  <a:pt x="10379617" y="2950515"/>
                  <a:pt x="10379617" y="2950515"/>
                  <a:pt x="9994727" y="3613321"/>
                </a:cubicBezTo>
                <a:cubicBezTo>
                  <a:pt x="9971500" y="3656296"/>
                  <a:pt x="9925048" y="3682742"/>
                  <a:pt x="9876937" y="3682742"/>
                </a:cubicBezTo>
                <a:cubicBezTo>
                  <a:pt x="9876937" y="3682742"/>
                  <a:pt x="9876937" y="3682742"/>
                  <a:pt x="9108816" y="3682742"/>
                </a:cubicBezTo>
                <a:cubicBezTo>
                  <a:pt x="9059045" y="3682742"/>
                  <a:pt x="9014252" y="3656296"/>
                  <a:pt x="8989367" y="3613321"/>
                </a:cubicBezTo>
                <a:cubicBezTo>
                  <a:pt x="8989367" y="3613321"/>
                  <a:pt x="8989367" y="3613321"/>
                  <a:pt x="8606137" y="2950515"/>
                </a:cubicBezTo>
                <a:cubicBezTo>
                  <a:pt x="8581251" y="2909193"/>
                  <a:pt x="8581251" y="2856301"/>
                  <a:pt x="8606137" y="2814978"/>
                </a:cubicBezTo>
                <a:cubicBezTo>
                  <a:pt x="8606137" y="2814978"/>
                  <a:pt x="8606137" y="2814978"/>
                  <a:pt x="8989367" y="2152172"/>
                </a:cubicBezTo>
                <a:cubicBezTo>
                  <a:pt x="9014252" y="2109197"/>
                  <a:pt x="9059045" y="2082751"/>
                  <a:pt x="9108816" y="2082751"/>
                </a:cubicBezTo>
                <a:close/>
                <a:moveTo>
                  <a:pt x="1321854" y="2071857"/>
                </a:moveTo>
                <a:cubicBezTo>
                  <a:pt x="1321854" y="2071857"/>
                  <a:pt x="1321854" y="2071857"/>
                  <a:pt x="5365317" y="2071857"/>
                </a:cubicBezTo>
                <a:cubicBezTo>
                  <a:pt x="5618580" y="2071857"/>
                  <a:pt x="5863108" y="2211072"/>
                  <a:pt x="5985373" y="2437296"/>
                </a:cubicBezTo>
                <a:cubicBezTo>
                  <a:pt x="5985373" y="2437296"/>
                  <a:pt x="5985373" y="2437296"/>
                  <a:pt x="8011470" y="5926372"/>
                </a:cubicBezTo>
                <a:cubicBezTo>
                  <a:pt x="8142468" y="6143896"/>
                  <a:pt x="8142468" y="6422327"/>
                  <a:pt x="8011470" y="6639850"/>
                </a:cubicBezTo>
                <a:cubicBezTo>
                  <a:pt x="8011470" y="6639850"/>
                  <a:pt x="8011470" y="6639850"/>
                  <a:pt x="7904625" y="6823844"/>
                </a:cubicBezTo>
                <a:lnTo>
                  <a:pt x="7884791" y="6858000"/>
                </a:lnTo>
                <a:lnTo>
                  <a:pt x="0" y="6858000"/>
                </a:lnTo>
                <a:lnTo>
                  <a:pt x="0" y="3635967"/>
                </a:lnTo>
                <a:lnTo>
                  <a:pt x="27177" y="3588964"/>
                </a:lnTo>
                <a:cubicBezTo>
                  <a:pt x="220245" y="3255048"/>
                  <a:pt x="440895" y="2873431"/>
                  <a:pt x="693065" y="2437296"/>
                </a:cubicBezTo>
                <a:cubicBezTo>
                  <a:pt x="824063" y="2211072"/>
                  <a:pt x="1059859" y="2071857"/>
                  <a:pt x="1321854" y="2071857"/>
                </a:cubicBezTo>
                <a:close/>
                <a:moveTo>
                  <a:pt x="6786399" y="753840"/>
                </a:moveTo>
                <a:cubicBezTo>
                  <a:pt x="6786399" y="753840"/>
                  <a:pt x="6786399" y="753840"/>
                  <a:pt x="8025968" y="753840"/>
                </a:cubicBezTo>
                <a:cubicBezTo>
                  <a:pt x="8103608" y="753840"/>
                  <a:pt x="8178571" y="796518"/>
                  <a:pt x="8216053" y="865869"/>
                </a:cubicBezTo>
                <a:cubicBezTo>
                  <a:pt x="8216053" y="865869"/>
                  <a:pt x="8216053" y="865869"/>
                  <a:pt x="8837177" y="1935484"/>
                </a:cubicBezTo>
                <a:cubicBezTo>
                  <a:pt x="8877335" y="2002169"/>
                  <a:pt x="8877335" y="2087523"/>
                  <a:pt x="8837177" y="2154207"/>
                </a:cubicBezTo>
                <a:cubicBezTo>
                  <a:pt x="8837177" y="2154207"/>
                  <a:pt x="8837177" y="2154207"/>
                  <a:pt x="8216053" y="3223823"/>
                </a:cubicBezTo>
                <a:cubicBezTo>
                  <a:pt x="8178571" y="3293174"/>
                  <a:pt x="8103608" y="3335852"/>
                  <a:pt x="8025968" y="3335852"/>
                </a:cubicBezTo>
                <a:cubicBezTo>
                  <a:pt x="8025968" y="3335852"/>
                  <a:pt x="8025968" y="3335852"/>
                  <a:pt x="6786399" y="3335852"/>
                </a:cubicBezTo>
                <a:cubicBezTo>
                  <a:pt x="6706082" y="3335852"/>
                  <a:pt x="6633796" y="3293174"/>
                  <a:pt x="6593637" y="3223823"/>
                </a:cubicBezTo>
                <a:cubicBezTo>
                  <a:pt x="6593637" y="3223823"/>
                  <a:pt x="6593637" y="3223823"/>
                  <a:pt x="5975192" y="2154207"/>
                </a:cubicBezTo>
                <a:cubicBezTo>
                  <a:pt x="5935033" y="2087523"/>
                  <a:pt x="5935033" y="2002169"/>
                  <a:pt x="5975192" y="1935484"/>
                </a:cubicBezTo>
                <a:cubicBezTo>
                  <a:pt x="5975192" y="1935484"/>
                  <a:pt x="5975192" y="1935484"/>
                  <a:pt x="6593637" y="865869"/>
                </a:cubicBezTo>
                <a:cubicBezTo>
                  <a:pt x="6633796" y="796518"/>
                  <a:pt x="6706082" y="753840"/>
                  <a:pt x="6786399" y="753840"/>
                </a:cubicBezTo>
                <a:close/>
                <a:moveTo>
                  <a:pt x="0" y="0"/>
                </a:moveTo>
                <a:lnTo>
                  <a:pt x="6966294" y="0"/>
                </a:lnTo>
                <a:lnTo>
                  <a:pt x="6852387" y="196155"/>
                </a:lnTo>
                <a:cubicBezTo>
                  <a:pt x="6627011" y="584267"/>
                  <a:pt x="6359899" y="1044253"/>
                  <a:pt x="6043322" y="1589421"/>
                </a:cubicBezTo>
                <a:cubicBezTo>
                  <a:pt x="5921057" y="1815646"/>
                  <a:pt x="5676528" y="1954861"/>
                  <a:pt x="5423265" y="1954861"/>
                </a:cubicBezTo>
                <a:cubicBezTo>
                  <a:pt x="5423265" y="1954861"/>
                  <a:pt x="5423265" y="1954861"/>
                  <a:pt x="1379802" y="1954861"/>
                </a:cubicBezTo>
                <a:cubicBezTo>
                  <a:pt x="1117807" y="1954861"/>
                  <a:pt x="882012" y="1815646"/>
                  <a:pt x="751013" y="1589421"/>
                </a:cubicBezTo>
                <a:cubicBezTo>
                  <a:pt x="751013" y="1589421"/>
                  <a:pt x="751013" y="1589421"/>
                  <a:pt x="1951" y="293901"/>
                </a:cubicBezTo>
                <a:lnTo>
                  <a:pt x="0" y="290527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70688651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C0F5531B-0E29-4EF5-B675-17E441123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7353" b="95588" l="8209" r="94030">
                        <a14:foregroundMark x1="34328" y1="22794" x2="34328" y2="22794"/>
                        <a14:foregroundMark x1="58955" y1="8088" x2="58955" y2="8088"/>
                        <a14:foregroundMark x1="55970" y1="28676" x2="55970" y2="28676"/>
                        <a14:foregroundMark x1="68657" y1="27941" x2="68657" y2="27941"/>
                        <a14:foregroundMark x1="76866" y1="27941" x2="76866" y2="27941"/>
                        <a14:foregroundMark x1="94030" y1="33824" x2="94030" y2="33824"/>
                        <a14:foregroundMark x1="61940" y1="55147" x2="61940" y2="55147"/>
                        <a14:foregroundMark x1="40299" y1="95588" x2="40299" y2="9558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222886" y="3844925"/>
            <a:ext cx="1651747" cy="16764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E5576DB-93A2-4EE2-A48A-8187DEF93A79}"/>
              </a:ext>
            </a:extLst>
          </p:cNvPr>
          <p:cNvSpPr txBox="1"/>
          <p:nvPr/>
        </p:nvSpPr>
        <p:spPr>
          <a:xfrm>
            <a:off x="23729" y="6130926"/>
            <a:ext cx="17686421" cy="27699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0" dirty="0">
                <a:solidFill>
                  <a:schemeClr val="bg1">
                    <a:lumMod val="50000"/>
                  </a:schemeClr>
                </a:solidFill>
                <a:latin typeface="Arial Narrow" panose="020B0606020202030204" pitchFamily="34" charset="0"/>
              </a:rPr>
              <a:t>Thank you!</a:t>
            </a:r>
          </a:p>
          <a:p>
            <a:pPr algn="ctr"/>
            <a:endParaRPr lang="en-US" dirty="0">
              <a:latin typeface="Arial Narrow" panose="020B0606020202030204" pitchFamily="34" charset="0"/>
            </a:endParaRPr>
          </a:p>
          <a:p>
            <a:pPr algn="ctr"/>
            <a:r>
              <a:rPr lang="en-US" sz="3600" dirty="0">
                <a:latin typeface="Arial Narrow" panose="020B0606020202030204" pitchFamily="34" charset="0"/>
              </a:rPr>
              <a:t>Questions welcomed.</a:t>
            </a:r>
          </a:p>
        </p:txBody>
      </p:sp>
      <p:sp>
        <p:nvSpPr>
          <p:cNvPr id="6" name="Holder 5">
            <a:extLst>
              <a:ext uri="{FF2B5EF4-FFF2-40B4-BE49-F238E27FC236}">
                <a16:creationId xmlns:a16="http://schemas.microsoft.com/office/drawing/2014/main" id="{EE535A35-18B7-CA43-9FE7-3B9A9694FDDC}"/>
              </a:ext>
            </a:extLst>
          </p:cNvPr>
          <p:cNvSpPr txBox="1">
            <a:spLocks/>
          </p:cNvSpPr>
          <p:nvPr/>
        </p:nvSpPr>
        <p:spPr>
          <a:xfrm>
            <a:off x="6293485" y="10931525"/>
            <a:ext cx="5923280" cy="276999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ctr" defTabSz="914400" rtl="0" eaLnBrk="1" latinLnBrk="0" hangingPunct="1">
              <a:defRPr sz="1800" b="0" i="0" kern="1200">
                <a:solidFill>
                  <a:schemeClr val="tx1">
                    <a:tint val="75000"/>
                  </a:schemeClr>
                </a:solidFill>
                <a:latin typeface="Arial Narrow" panose="020B0604020202020204" pitchFamily="34" charset="0"/>
                <a:ea typeface="+mn-ea"/>
                <a:cs typeface="Arial Narrow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Commercial AV Brands of Legrand</a:t>
            </a:r>
          </a:p>
        </p:txBody>
      </p:sp>
    </p:spTree>
    <p:extLst>
      <p:ext uri="{BB962C8B-B14F-4D97-AF65-F5344CB8AC3E}">
        <p14:creationId xmlns:p14="http://schemas.microsoft.com/office/powerpoint/2010/main" val="23670737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sz="7196" dirty="0"/>
              <a:t>Chief Impact</a:t>
            </a:r>
            <a:r>
              <a:rPr lang="en-US" sz="7196" baseline="30000" dirty="0"/>
              <a:t>™</a:t>
            </a:r>
            <a:r>
              <a:rPr lang="en-US" sz="7196" dirty="0"/>
              <a:t> </a:t>
            </a:r>
            <a:r>
              <a:rPr lang="en-US" sz="7196" dirty="0">
                <a:solidFill>
                  <a:srgbClr val="EDA017"/>
                </a:solidFill>
              </a:rPr>
              <a:t>|</a:t>
            </a:r>
            <a:r>
              <a:rPr lang="en-US" sz="7196" dirty="0"/>
              <a:t> On-Wall Portrait Kiosk</a:t>
            </a:r>
            <a:endParaRPr lang="en-US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961D0C37-4EF8-4E25-B2D3-F028447CEAEF}"/>
              </a:ext>
            </a:extLst>
          </p:cNvPr>
          <p:cNvSpPr txBox="1">
            <a:spLocks/>
          </p:cNvSpPr>
          <p:nvPr/>
        </p:nvSpPr>
        <p:spPr>
          <a:xfrm>
            <a:off x="2113100" y="2699309"/>
            <a:ext cx="16290509" cy="7167406"/>
          </a:xfrm>
          <a:prstGeom prst="rect">
            <a:avLst/>
          </a:prstGeom>
        </p:spPr>
        <p:txBody>
          <a:bodyPr/>
          <a:lstStyle>
            <a:lvl1pPr indent="-342900" algn="l" defTabSz="411163" rtl="0" eaLnBrk="1" fontAlgn="base" hangingPunct="1">
              <a:lnSpc>
                <a:spcPts val="2463"/>
              </a:lnSpc>
              <a:spcBef>
                <a:spcPct val="20000"/>
              </a:spcBef>
              <a:spcAft>
                <a:spcPct val="0"/>
              </a:spcAft>
              <a:buClr>
                <a:srgbClr val="95BE35"/>
              </a:buClr>
              <a:buFont typeface="Wingdings" charset="2"/>
              <a:defRPr sz="2600" b="1" kern="1200">
                <a:solidFill>
                  <a:schemeClr val="tx1"/>
                </a:solidFill>
                <a:latin typeface="Arial Narrow"/>
                <a:ea typeface="ヒラギノ角ゴ Pro W3" charset="-128"/>
                <a:cs typeface="Arial Narrow"/>
              </a:defRPr>
            </a:lvl1pPr>
            <a:lvl2pPr marL="346075" indent="-296863" algn="l" defTabSz="411163" rtl="0" eaLnBrk="1" fontAlgn="base" hangingPunct="1">
              <a:lnSpc>
                <a:spcPts val="2000"/>
              </a:lnSpc>
              <a:spcBef>
                <a:spcPts val="538"/>
              </a:spcBef>
              <a:spcAft>
                <a:spcPct val="0"/>
              </a:spcAft>
              <a:buClrTx/>
              <a:buFont typeface="Arial" charset="0"/>
              <a:buChar char="•"/>
              <a:defRPr sz="2200" kern="1200">
                <a:solidFill>
                  <a:schemeClr val="accent2"/>
                </a:solidFill>
                <a:latin typeface="Arial Narrow"/>
                <a:ea typeface="ヒラギノ角ゴ Pro W3" charset="-128"/>
                <a:cs typeface="Arial Narrow"/>
              </a:defRPr>
            </a:lvl2pPr>
            <a:lvl3pPr marL="533400" indent="-114300" algn="l" defTabSz="411163" rtl="0" eaLnBrk="1" fontAlgn="base" hangingPunct="1">
              <a:lnSpc>
                <a:spcPts val="2400"/>
              </a:lnSpc>
              <a:spcBef>
                <a:spcPts val="100"/>
              </a:spcBef>
              <a:spcAft>
                <a:spcPct val="0"/>
              </a:spcAft>
              <a:buClrTx/>
              <a:buSzPct val="110000"/>
              <a:buFont typeface="Arial" charset="0"/>
              <a:buChar char="•"/>
              <a:defRPr sz="2000" kern="1200">
                <a:solidFill>
                  <a:schemeClr val="accent2"/>
                </a:solidFill>
                <a:latin typeface="Arial Narrow"/>
                <a:ea typeface="ヒラギノ角ゴ Pro W3" charset="-128"/>
                <a:cs typeface="Arial Narrow"/>
              </a:defRPr>
            </a:lvl3pPr>
            <a:lvl4pPr marL="854075" indent="-261938" algn="l" defTabSz="411163" rtl="0" eaLnBrk="1" fontAlgn="base" hangingPunct="1">
              <a:lnSpc>
                <a:spcPts val="2400"/>
              </a:lnSpc>
              <a:spcBef>
                <a:spcPts val="100"/>
              </a:spcBef>
              <a:spcAft>
                <a:spcPct val="0"/>
              </a:spcAft>
              <a:buClrTx/>
              <a:buSzPct val="110000"/>
              <a:buFont typeface="Arial" charset="0"/>
              <a:buChar char="•"/>
              <a:defRPr sz="1800" i="1" kern="1200" spc="50">
                <a:solidFill>
                  <a:schemeClr val="accent2"/>
                </a:solidFill>
                <a:latin typeface="Arial Narrow"/>
                <a:ea typeface="ヒラギノ角ゴ Pro W3" charset="-128"/>
                <a:cs typeface="Arial Narrow"/>
              </a:defRPr>
            </a:lvl4pPr>
            <a:lvl5pPr marL="1092200" indent="-171450" algn="l" defTabSz="411163" rtl="0" eaLnBrk="1" fontAlgn="base" hangingPunct="1">
              <a:lnSpc>
                <a:spcPts val="2000"/>
              </a:lnSpc>
              <a:spcBef>
                <a:spcPts val="100"/>
              </a:spcBef>
              <a:spcAft>
                <a:spcPct val="0"/>
              </a:spcAft>
              <a:buClrTx/>
              <a:buFont typeface="Arial" charset="0"/>
              <a:buChar char="•"/>
              <a:defRPr sz="1600" i="1" kern="1200">
                <a:solidFill>
                  <a:schemeClr val="accent2"/>
                </a:solidFill>
                <a:latin typeface="Arial Narrow"/>
                <a:ea typeface="ヒラギノ角ゴ Pro W3" charset="-128"/>
                <a:cs typeface="Arial Narrow"/>
              </a:defRPr>
            </a:lvl5pPr>
            <a:lvl6pPr marL="2263140" indent="-205740" algn="l" defTabSz="41148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674620" indent="-205740" algn="l" defTabSz="41148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86100" indent="-205740" algn="l" defTabSz="41148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97580" indent="-205740" algn="l" defTabSz="41148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770984">
              <a:lnSpc>
                <a:spcPct val="100000"/>
              </a:lnSpc>
              <a:buFont typeface="Arial" panose="020B0604020202020204" pitchFamily="34" charset="0"/>
              <a:buChar char="•"/>
              <a:defRPr/>
            </a:pPr>
            <a:endParaRPr lang="en-US" sz="5846" b="0" dirty="0"/>
          </a:p>
        </p:txBody>
      </p:sp>
      <p:sp>
        <p:nvSpPr>
          <p:cNvPr id="3" name="AutoShape 2" descr="LW55UBP_Large">
            <a:extLst>
              <a:ext uri="{FF2B5EF4-FFF2-40B4-BE49-F238E27FC236}">
                <a16:creationId xmlns:a16="http://schemas.microsoft.com/office/drawing/2014/main" id="{77FBDC87-385A-4594-91E5-54F0F6CFE51A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9099550" y="56737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865F603-243B-4389-808E-A52E90187ED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66169" y="3090129"/>
            <a:ext cx="3086162" cy="610552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5994CE2-DDD9-47E2-A09D-1226C1C227F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614150" y="2802059"/>
            <a:ext cx="3281703" cy="6681666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79B989DD-A60C-44EB-8492-3ED780DD8C51}"/>
              </a:ext>
            </a:extLst>
          </p:cNvPr>
          <p:cNvSpPr/>
          <p:nvPr/>
        </p:nvSpPr>
        <p:spPr>
          <a:xfrm>
            <a:off x="1022350" y="3074254"/>
            <a:ext cx="7467600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dirty="0">
                <a:solidFill>
                  <a:srgbClr val="EDA11A"/>
                </a:solidFill>
                <a:latin typeface="Arial Narrow" panose="020B0606020202030204" pitchFamily="34" charset="0"/>
              </a:rPr>
              <a:t>The Impact™ On-Wall Kiosk </a:t>
            </a:r>
            <a:r>
              <a:rPr lang="en-US" sz="3600" dirty="0">
                <a:solidFill>
                  <a:srgbClr val="888C92"/>
                </a:solidFill>
                <a:latin typeface="Arial Narrow" panose="020B0606020202030204" pitchFamily="34" charset="0"/>
              </a:rPr>
              <a:t>brings new flexibility to the digital signage enclosure market while maintaining a sleek aesthetic to complement a variety of environments. </a:t>
            </a:r>
            <a:r>
              <a:rPr lang="en-US" sz="3600" dirty="0">
                <a:solidFill>
                  <a:srgbClr val="EDA11A"/>
                </a:solidFill>
                <a:latin typeface="Arial Narrow" panose="020B0606020202030204" pitchFamily="34" charset="0"/>
              </a:rPr>
              <a:t>A depth-adjustable exterior</a:t>
            </a:r>
            <a:r>
              <a:rPr lang="en-US" sz="3600" dirty="0">
                <a:solidFill>
                  <a:srgbClr val="888C92"/>
                </a:solidFill>
                <a:latin typeface="Arial Narrow" panose="020B0606020202030204" pitchFamily="34" charset="0"/>
              </a:rPr>
              <a:t> frame allows for a variety of displays to be used. </a:t>
            </a:r>
            <a:r>
              <a:rPr lang="en-US" sz="3600" dirty="0">
                <a:solidFill>
                  <a:srgbClr val="EDA11A"/>
                </a:solidFill>
                <a:latin typeface="Arial Narrow" panose="020B0606020202030204" pitchFamily="34" charset="0"/>
              </a:rPr>
              <a:t>Reversible hinges</a:t>
            </a:r>
            <a:r>
              <a:rPr lang="en-US" sz="3600" dirty="0">
                <a:solidFill>
                  <a:srgbClr val="888C92"/>
                </a:solidFill>
                <a:latin typeface="Arial Narrow" panose="020B0606020202030204" pitchFamily="34" charset="0"/>
              </a:rPr>
              <a:t> help to avoid installation and service obstructions, and the </a:t>
            </a:r>
            <a:r>
              <a:rPr lang="en-US" sz="3600" dirty="0">
                <a:solidFill>
                  <a:srgbClr val="EDA11A"/>
                </a:solidFill>
                <a:latin typeface="Arial Narrow" panose="020B0606020202030204" pitchFamily="34" charset="0"/>
              </a:rPr>
              <a:t>exclusive design keeps the display mounted to the frame when opened,</a:t>
            </a:r>
            <a:r>
              <a:rPr lang="en-US" sz="3600" dirty="0">
                <a:solidFill>
                  <a:srgbClr val="888C92"/>
                </a:solidFill>
                <a:latin typeface="Arial Narrow" panose="020B0606020202030204" pitchFamily="34" charset="0"/>
              </a:rPr>
              <a:t> providing unparalleled service and maintenance access.</a:t>
            </a:r>
            <a:endParaRPr lang="en-US" sz="3600" dirty="0">
              <a:latin typeface="Arial Narrow" panose="020B0606020202030204" pitchFamily="34" charset="0"/>
            </a:endParaRPr>
          </a:p>
        </p:txBody>
      </p:sp>
      <p:sp>
        <p:nvSpPr>
          <p:cNvPr id="9" name="AutoShape 6" descr="Afbeeldingsresultaat voor ul logo">
            <a:extLst>
              <a:ext uri="{FF2B5EF4-FFF2-40B4-BE49-F238E27FC236}">
                <a16:creationId xmlns:a16="http://schemas.microsoft.com/office/drawing/2014/main" id="{EFD6BF63-6C1B-4EF9-B227-9A6E8D977289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9251950" y="58261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AutoShape 8" descr="Afbeeldingsresultaat voor ul logo">
            <a:extLst>
              <a:ext uri="{FF2B5EF4-FFF2-40B4-BE49-F238E27FC236}">
                <a16:creationId xmlns:a16="http://schemas.microsoft.com/office/drawing/2014/main" id="{0596B928-15DA-48D2-B6C6-8E5D1896A164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9404350" y="5978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AutoShape 10" descr="Afbeeldingsresultaat voor ul logo">
            <a:extLst>
              <a:ext uri="{FF2B5EF4-FFF2-40B4-BE49-F238E27FC236}">
                <a16:creationId xmlns:a16="http://schemas.microsoft.com/office/drawing/2014/main" id="{12D224DA-3DE5-4993-B594-D9F8DA854C2D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9556750" y="61309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5" name="Picture 4" descr="Afbeeldingsresultaat voor tuv logo">
            <a:extLst>
              <a:ext uri="{FF2B5EF4-FFF2-40B4-BE49-F238E27FC236}">
                <a16:creationId xmlns:a16="http://schemas.microsoft.com/office/drawing/2014/main" id="{7340176A-5887-40C6-A2AD-EF9089B224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0687" y="9796553"/>
            <a:ext cx="790926" cy="790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251244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Chief Impact</a:t>
            </a:r>
            <a:r>
              <a:rPr lang="en-US" baseline="30000" dirty="0"/>
              <a:t>™</a:t>
            </a:r>
            <a:r>
              <a:rPr lang="en-US" dirty="0"/>
              <a:t> </a:t>
            </a:r>
            <a:r>
              <a:rPr lang="en-US" dirty="0">
                <a:solidFill>
                  <a:srgbClr val="EDA017"/>
                </a:solidFill>
              </a:rPr>
              <a:t>|</a:t>
            </a:r>
            <a:r>
              <a:rPr lang="en-US" dirty="0"/>
              <a:t> On-Wall Portrait Kio</a:t>
            </a:r>
            <a:r>
              <a:rPr lang="en-US" sz="7196" dirty="0"/>
              <a:t>sk</a:t>
            </a:r>
            <a:endParaRPr lang="en-US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961D0C37-4EF8-4E25-B2D3-F028447CEAEF}"/>
              </a:ext>
            </a:extLst>
          </p:cNvPr>
          <p:cNvSpPr txBox="1">
            <a:spLocks/>
          </p:cNvSpPr>
          <p:nvPr/>
        </p:nvSpPr>
        <p:spPr>
          <a:xfrm>
            <a:off x="2113100" y="2699309"/>
            <a:ext cx="16290509" cy="7167406"/>
          </a:xfrm>
          <a:prstGeom prst="rect">
            <a:avLst/>
          </a:prstGeom>
        </p:spPr>
        <p:txBody>
          <a:bodyPr/>
          <a:lstStyle>
            <a:lvl1pPr indent="-342900" algn="l" defTabSz="411163" rtl="0" eaLnBrk="1" fontAlgn="base" hangingPunct="1">
              <a:lnSpc>
                <a:spcPts val="2463"/>
              </a:lnSpc>
              <a:spcBef>
                <a:spcPct val="20000"/>
              </a:spcBef>
              <a:spcAft>
                <a:spcPct val="0"/>
              </a:spcAft>
              <a:buClr>
                <a:srgbClr val="95BE35"/>
              </a:buClr>
              <a:buFont typeface="Wingdings" charset="2"/>
              <a:defRPr sz="2600" b="1" kern="1200">
                <a:solidFill>
                  <a:schemeClr val="tx1"/>
                </a:solidFill>
                <a:latin typeface="Arial Narrow"/>
                <a:ea typeface="ヒラギノ角ゴ Pro W3" charset="-128"/>
                <a:cs typeface="Arial Narrow"/>
              </a:defRPr>
            </a:lvl1pPr>
            <a:lvl2pPr marL="346075" indent="-296863" algn="l" defTabSz="411163" rtl="0" eaLnBrk="1" fontAlgn="base" hangingPunct="1">
              <a:lnSpc>
                <a:spcPts val="2000"/>
              </a:lnSpc>
              <a:spcBef>
                <a:spcPts val="538"/>
              </a:spcBef>
              <a:spcAft>
                <a:spcPct val="0"/>
              </a:spcAft>
              <a:buClrTx/>
              <a:buFont typeface="Arial" charset="0"/>
              <a:buChar char="•"/>
              <a:defRPr sz="2200" kern="1200">
                <a:solidFill>
                  <a:schemeClr val="accent2"/>
                </a:solidFill>
                <a:latin typeface="Arial Narrow"/>
                <a:ea typeface="ヒラギノ角ゴ Pro W3" charset="-128"/>
                <a:cs typeface="Arial Narrow"/>
              </a:defRPr>
            </a:lvl2pPr>
            <a:lvl3pPr marL="533400" indent="-114300" algn="l" defTabSz="411163" rtl="0" eaLnBrk="1" fontAlgn="base" hangingPunct="1">
              <a:lnSpc>
                <a:spcPts val="2400"/>
              </a:lnSpc>
              <a:spcBef>
                <a:spcPts val="100"/>
              </a:spcBef>
              <a:spcAft>
                <a:spcPct val="0"/>
              </a:spcAft>
              <a:buClrTx/>
              <a:buSzPct val="110000"/>
              <a:buFont typeface="Arial" charset="0"/>
              <a:buChar char="•"/>
              <a:defRPr sz="2000" kern="1200">
                <a:solidFill>
                  <a:schemeClr val="accent2"/>
                </a:solidFill>
                <a:latin typeface="Arial Narrow"/>
                <a:ea typeface="ヒラギノ角ゴ Pro W3" charset="-128"/>
                <a:cs typeface="Arial Narrow"/>
              </a:defRPr>
            </a:lvl3pPr>
            <a:lvl4pPr marL="854075" indent="-261938" algn="l" defTabSz="411163" rtl="0" eaLnBrk="1" fontAlgn="base" hangingPunct="1">
              <a:lnSpc>
                <a:spcPts val="2400"/>
              </a:lnSpc>
              <a:spcBef>
                <a:spcPts val="100"/>
              </a:spcBef>
              <a:spcAft>
                <a:spcPct val="0"/>
              </a:spcAft>
              <a:buClrTx/>
              <a:buSzPct val="110000"/>
              <a:buFont typeface="Arial" charset="0"/>
              <a:buChar char="•"/>
              <a:defRPr sz="1800" i="1" kern="1200" spc="50">
                <a:solidFill>
                  <a:schemeClr val="accent2"/>
                </a:solidFill>
                <a:latin typeface="Arial Narrow"/>
                <a:ea typeface="ヒラギノ角ゴ Pro W3" charset="-128"/>
                <a:cs typeface="Arial Narrow"/>
              </a:defRPr>
            </a:lvl4pPr>
            <a:lvl5pPr marL="1092200" indent="-171450" algn="l" defTabSz="411163" rtl="0" eaLnBrk="1" fontAlgn="base" hangingPunct="1">
              <a:lnSpc>
                <a:spcPts val="2000"/>
              </a:lnSpc>
              <a:spcBef>
                <a:spcPts val="100"/>
              </a:spcBef>
              <a:spcAft>
                <a:spcPct val="0"/>
              </a:spcAft>
              <a:buClrTx/>
              <a:buFont typeface="Arial" charset="0"/>
              <a:buChar char="•"/>
              <a:defRPr sz="1600" i="1" kern="1200">
                <a:solidFill>
                  <a:schemeClr val="accent2"/>
                </a:solidFill>
                <a:latin typeface="Arial Narrow"/>
                <a:ea typeface="ヒラギノ角ゴ Pro W3" charset="-128"/>
                <a:cs typeface="Arial Narrow"/>
              </a:defRPr>
            </a:lvl5pPr>
            <a:lvl6pPr marL="2263140" indent="-205740" algn="l" defTabSz="41148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674620" indent="-205740" algn="l" defTabSz="41148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86100" indent="-205740" algn="l" defTabSz="41148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97580" indent="-205740" algn="l" defTabSz="41148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770984">
              <a:lnSpc>
                <a:spcPct val="100000"/>
              </a:lnSpc>
              <a:buFont typeface="Arial" panose="020B0604020202020204" pitchFamily="34" charset="0"/>
              <a:buChar char="•"/>
              <a:defRPr/>
            </a:pPr>
            <a:endParaRPr lang="en-US" sz="5846" b="0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063BAC7-4002-4EE8-922C-10A1E8CE967E}"/>
              </a:ext>
            </a:extLst>
          </p:cNvPr>
          <p:cNvSpPr/>
          <p:nvPr/>
        </p:nvSpPr>
        <p:spPr>
          <a:xfrm>
            <a:off x="11249105" y="3853325"/>
            <a:ext cx="243363" cy="5257800"/>
          </a:xfrm>
          <a:prstGeom prst="rect">
            <a:avLst/>
          </a:prstGeom>
          <a:solidFill>
            <a:srgbClr val="EDA01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endParaRPr lang="en-US" sz="4047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20B0BAF1-335A-45D2-9B82-B7096EBF1D68}"/>
              </a:ext>
            </a:extLst>
          </p:cNvPr>
          <p:cNvSpPr/>
          <p:nvPr/>
        </p:nvSpPr>
        <p:spPr>
          <a:xfrm>
            <a:off x="10944255" y="3786498"/>
            <a:ext cx="441296" cy="5544828"/>
          </a:xfrm>
          <a:prstGeom prst="rect">
            <a:avLst/>
          </a:prstGeom>
          <a:solidFill>
            <a:srgbClr val="EDA017">
              <a:alpha val="77000"/>
            </a:srgbClr>
          </a:solidFill>
          <a:ln>
            <a:solidFill>
              <a:schemeClr val="accent5">
                <a:lumMod val="2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endParaRPr lang="en-US" sz="4047" dirty="0"/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65CABE27-1E5B-4897-B364-C3D39B3DBF6A}"/>
              </a:ext>
            </a:extLst>
          </p:cNvPr>
          <p:cNvCxnSpPr>
            <a:cxnSpLocks/>
          </p:cNvCxnSpPr>
          <p:nvPr/>
        </p:nvCxnSpPr>
        <p:spPr>
          <a:xfrm>
            <a:off x="10890942" y="3616325"/>
            <a:ext cx="647008" cy="0"/>
          </a:xfrm>
          <a:prstGeom prst="straightConnector1">
            <a:avLst/>
          </a:prstGeom>
          <a:ln w="19050">
            <a:solidFill>
              <a:srgbClr val="E38C1F"/>
            </a:solidFill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5C3CE8BF-4BBD-4EB0-A951-51779ABF4757}"/>
              </a:ext>
            </a:extLst>
          </p:cNvPr>
          <p:cNvSpPr txBox="1"/>
          <p:nvPr/>
        </p:nvSpPr>
        <p:spPr bwMode="auto">
          <a:xfrm>
            <a:off x="10944255" y="2928292"/>
            <a:ext cx="2566805" cy="461665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Arial Narrow Regular" charset="0"/>
              </a:rPr>
              <a:t>76 – 127 mm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892465A2-1EC4-407F-9B2A-C62C5B0FB1AA}"/>
              </a:ext>
            </a:extLst>
          </p:cNvPr>
          <p:cNvSpPr txBox="1">
            <a:spLocks/>
          </p:cNvSpPr>
          <p:nvPr/>
        </p:nvSpPr>
        <p:spPr>
          <a:xfrm>
            <a:off x="1009585" y="3881323"/>
            <a:ext cx="9156765" cy="5277252"/>
          </a:xfrm>
          <a:prstGeom prst="rect">
            <a:avLst/>
          </a:prstGeom>
        </p:spPr>
        <p:txBody>
          <a:bodyPr/>
          <a:lstStyle>
            <a:lvl1pPr indent="-342900" algn="l" defTabSz="411163" rtl="0" eaLnBrk="1" fontAlgn="base" hangingPunct="1">
              <a:lnSpc>
                <a:spcPts val="2463"/>
              </a:lnSpc>
              <a:spcBef>
                <a:spcPct val="20000"/>
              </a:spcBef>
              <a:spcAft>
                <a:spcPct val="0"/>
              </a:spcAft>
              <a:buClr>
                <a:srgbClr val="95BE35"/>
              </a:buClr>
              <a:buFont typeface="Wingdings" charset="2"/>
              <a:defRPr sz="2600" b="1" kern="1200">
                <a:solidFill>
                  <a:schemeClr val="tx1"/>
                </a:solidFill>
                <a:latin typeface="Arial Narrow"/>
                <a:ea typeface="ヒラギノ角ゴ Pro W3" charset="-128"/>
                <a:cs typeface="Arial Narrow"/>
              </a:defRPr>
            </a:lvl1pPr>
            <a:lvl2pPr marL="346075" indent="-296863" algn="l" defTabSz="411163" rtl="0" eaLnBrk="1" fontAlgn="base" hangingPunct="1">
              <a:lnSpc>
                <a:spcPts val="2000"/>
              </a:lnSpc>
              <a:spcBef>
                <a:spcPts val="538"/>
              </a:spcBef>
              <a:spcAft>
                <a:spcPct val="0"/>
              </a:spcAft>
              <a:buClrTx/>
              <a:buFont typeface="Arial" charset="0"/>
              <a:buChar char="•"/>
              <a:defRPr sz="2200" kern="1200">
                <a:solidFill>
                  <a:schemeClr val="accent2"/>
                </a:solidFill>
                <a:latin typeface="Arial Narrow"/>
                <a:ea typeface="ヒラギノ角ゴ Pro W3" charset="-128"/>
                <a:cs typeface="Arial Narrow"/>
              </a:defRPr>
            </a:lvl2pPr>
            <a:lvl3pPr marL="533400" indent="-114300" algn="l" defTabSz="411163" rtl="0" eaLnBrk="1" fontAlgn="base" hangingPunct="1">
              <a:lnSpc>
                <a:spcPts val="2400"/>
              </a:lnSpc>
              <a:spcBef>
                <a:spcPts val="100"/>
              </a:spcBef>
              <a:spcAft>
                <a:spcPct val="0"/>
              </a:spcAft>
              <a:buClrTx/>
              <a:buSzPct val="110000"/>
              <a:buFont typeface="Arial" charset="0"/>
              <a:buChar char="•"/>
              <a:defRPr sz="2000" kern="1200">
                <a:solidFill>
                  <a:schemeClr val="accent2"/>
                </a:solidFill>
                <a:latin typeface="Arial Narrow"/>
                <a:ea typeface="ヒラギノ角ゴ Pro W3" charset="-128"/>
                <a:cs typeface="Arial Narrow"/>
              </a:defRPr>
            </a:lvl3pPr>
            <a:lvl4pPr marL="854075" indent="-261938" algn="l" defTabSz="411163" rtl="0" eaLnBrk="1" fontAlgn="base" hangingPunct="1">
              <a:lnSpc>
                <a:spcPts val="2400"/>
              </a:lnSpc>
              <a:spcBef>
                <a:spcPts val="100"/>
              </a:spcBef>
              <a:spcAft>
                <a:spcPct val="0"/>
              </a:spcAft>
              <a:buClrTx/>
              <a:buSzPct val="110000"/>
              <a:buFont typeface="Arial" charset="0"/>
              <a:buChar char="•"/>
              <a:defRPr sz="1800" i="1" kern="1200" spc="50">
                <a:solidFill>
                  <a:schemeClr val="accent2"/>
                </a:solidFill>
                <a:latin typeface="Arial Narrow"/>
                <a:ea typeface="ヒラギノ角ゴ Pro W3" charset="-128"/>
                <a:cs typeface="Arial Narrow"/>
              </a:defRPr>
            </a:lvl4pPr>
            <a:lvl5pPr marL="1092200" indent="-171450" algn="l" defTabSz="411163" rtl="0" eaLnBrk="1" fontAlgn="base" hangingPunct="1">
              <a:lnSpc>
                <a:spcPts val="2000"/>
              </a:lnSpc>
              <a:spcBef>
                <a:spcPts val="100"/>
              </a:spcBef>
              <a:spcAft>
                <a:spcPct val="0"/>
              </a:spcAft>
              <a:buClrTx/>
              <a:buFont typeface="Arial" charset="0"/>
              <a:buChar char="•"/>
              <a:defRPr sz="1600" i="1" kern="1200">
                <a:solidFill>
                  <a:schemeClr val="accent2"/>
                </a:solidFill>
                <a:latin typeface="Arial Narrow"/>
                <a:ea typeface="ヒラギノ角ゴ Pro W3" charset="-128"/>
                <a:cs typeface="Arial Narrow"/>
              </a:defRPr>
            </a:lvl5pPr>
            <a:lvl6pPr marL="2263140" indent="-205740" algn="l" defTabSz="41148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674620" indent="-205740" algn="l" defTabSz="41148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86100" indent="-205740" algn="l" defTabSz="41148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97580" indent="-205740" algn="l" defTabSz="41148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2" indent="0">
              <a:lnSpc>
                <a:spcPct val="100000"/>
              </a:lnSpc>
              <a:buNone/>
              <a:defRPr/>
            </a:pPr>
            <a:endParaRPr lang="en-US" sz="3200" dirty="0">
              <a:solidFill>
                <a:schemeClr val="tx1"/>
              </a:solidFill>
            </a:endParaRPr>
          </a:p>
          <a:p>
            <a:pPr indent="0">
              <a:lnSpc>
                <a:spcPct val="100000"/>
              </a:lnSpc>
              <a:defRPr/>
            </a:pPr>
            <a:r>
              <a:rPr lang="en-US" sz="3600" b="0" dirty="0">
                <a:solidFill>
                  <a:srgbClr val="EA9912"/>
                </a:solidFill>
              </a:rPr>
              <a:t>Depth-adjustable exterior frame </a:t>
            </a:r>
            <a:r>
              <a:rPr lang="en-US" sz="3600" b="0" dirty="0"/>
              <a:t>maximizes </a:t>
            </a:r>
            <a:br>
              <a:rPr lang="en-US" sz="3600" b="0" dirty="0"/>
            </a:br>
            <a:r>
              <a:rPr lang="en-US" sz="3600" b="0" dirty="0"/>
              <a:t>flat panel compatibility to suit a </a:t>
            </a:r>
            <a:r>
              <a:rPr lang="en-US" sz="3600" b="0" dirty="0">
                <a:solidFill>
                  <a:srgbClr val="EDA11A"/>
                </a:solidFill>
              </a:rPr>
              <a:t>variety of </a:t>
            </a:r>
            <a:br>
              <a:rPr lang="en-US" sz="3600" b="0" dirty="0">
                <a:solidFill>
                  <a:srgbClr val="EDA11A"/>
                </a:solidFill>
              </a:rPr>
            </a:br>
            <a:r>
              <a:rPr lang="en-US" sz="3600" b="0" dirty="0">
                <a:solidFill>
                  <a:srgbClr val="EDA11A"/>
                </a:solidFill>
              </a:rPr>
              <a:t>displays </a:t>
            </a:r>
            <a:r>
              <a:rPr lang="en-US" sz="3600" b="0" dirty="0"/>
              <a:t>and </a:t>
            </a:r>
            <a:r>
              <a:rPr lang="en-US" sz="3600" b="0" dirty="0">
                <a:solidFill>
                  <a:srgbClr val="EDA11A"/>
                </a:solidFill>
              </a:rPr>
              <a:t>future display changeouts </a:t>
            </a:r>
            <a:r>
              <a:rPr lang="en-US" sz="3600" b="0" dirty="0"/>
              <a:t>(display depth up to 70mm)</a:t>
            </a:r>
          </a:p>
          <a:p>
            <a:pPr indent="0">
              <a:lnSpc>
                <a:spcPct val="100000"/>
              </a:lnSpc>
              <a:defRPr/>
            </a:pPr>
            <a:endParaRPr lang="en-US" sz="3600" b="0" dirty="0"/>
          </a:p>
          <a:p>
            <a:pPr indent="0">
              <a:lnSpc>
                <a:spcPct val="100000"/>
              </a:lnSpc>
              <a:defRPr/>
            </a:pPr>
            <a:r>
              <a:rPr lang="en-US" sz="3600" b="0" dirty="0">
                <a:solidFill>
                  <a:srgbClr val="EDA11A"/>
                </a:solidFill>
              </a:rPr>
              <a:t>Integrated wall reveal compensates </a:t>
            </a:r>
            <a:r>
              <a:rPr lang="en-US" sz="3600" b="0" dirty="0"/>
              <a:t>for uneven walls to keep the frame plumb </a:t>
            </a:r>
            <a:r>
              <a:rPr lang="en-US" sz="3600" b="0" dirty="0">
                <a:solidFill>
                  <a:srgbClr val="EDA11A"/>
                </a:solidFill>
              </a:rPr>
              <a:t>and provides passive cooling on </a:t>
            </a:r>
            <a:r>
              <a:rPr lang="en-US" sz="3600" b="0" dirty="0"/>
              <a:t>all sides of the Kiosk frame.</a:t>
            </a:r>
            <a:endParaRPr lang="en-US" sz="3600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A86C7C0-9869-4AC1-954D-15CC58130AD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653834" y="3534145"/>
            <a:ext cx="2400661" cy="5896159"/>
          </a:xfrm>
          <a:prstGeom prst="rect">
            <a:avLst/>
          </a:prstGeom>
        </p:spPr>
      </p:pic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E219BFA2-2D81-4845-A4D1-DB155ED89B6A}"/>
              </a:ext>
            </a:extLst>
          </p:cNvPr>
          <p:cNvCxnSpPr>
            <a:cxnSpLocks/>
          </p:cNvCxnSpPr>
          <p:nvPr/>
        </p:nvCxnSpPr>
        <p:spPr>
          <a:xfrm>
            <a:off x="13570836" y="3530713"/>
            <a:ext cx="328667" cy="3432"/>
          </a:xfrm>
          <a:prstGeom prst="straightConnector1">
            <a:avLst/>
          </a:prstGeom>
          <a:ln w="19050">
            <a:solidFill>
              <a:srgbClr val="E38C1F"/>
            </a:solidFill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FB9C03A2-73D1-46FC-BAA0-9033E7B5FCBF}"/>
              </a:ext>
            </a:extLst>
          </p:cNvPr>
          <p:cNvCxnSpPr>
            <a:cxnSpLocks/>
          </p:cNvCxnSpPr>
          <p:nvPr/>
        </p:nvCxnSpPr>
        <p:spPr>
          <a:xfrm flipV="1">
            <a:off x="13594703" y="9443468"/>
            <a:ext cx="304800" cy="38100"/>
          </a:xfrm>
          <a:prstGeom prst="straightConnector1">
            <a:avLst/>
          </a:prstGeom>
          <a:ln w="19050">
            <a:solidFill>
              <a:srgbClr val="E38C1F"/>
            </a:solidFill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9D7E44E6-826D-4C69-B3DD-97336EEDD31C}"/>
              </a:ext>
            </a:extLst>
          </p:cNvPr>
          <p:cNvCxnSpPr>
            <a:cxnSpLocks/>
          </p:cNvCxnSpPr>
          <p:nvPr/>
        </p:nvCxnSpPr>
        <p:spPr>
          <a:xfrm>
            <a:off x="10872769" y="9559925"/>
            <a:ext cx="647008" cy="0"/>
          </a:xfrm>
          <a:prstGeom prst="straightConnector1">
            <a:avLst/>
          </a:prstGeom>
          <a:ln w="19050">
            <a:solidFill>
              <a:srgbClr val="E38C1F"/>
            </a:solidFill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87DDBA48-5FD6-4E73-96A1-3B6C618F83A0}"/>
              </a:ext>
            </a:extLst>
          </p:cNvPr>
          <p:cNvSpPr txBox="1"/>
          <p:nvPr/>
        </p:nvSpPr>
        <p:spPr bwMode="auto">
          <a:xfrm>
            <a:off x="11102950" y="9828456"/>
            <a:ext cx="2566805" cy="461665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Arial Narrow Regular" charset="0"/>
              </a:rPr>
              <a:t>76 – 127 mm</a:t>
            </a:r>
          </a:p>
        </p:txBody>
      </p:sp>
    </p:spTree>
    <p:extLst>
      <p:ext uri="{BB962C8B-B14F-4D97-AF65-F5344CB8AC3E}">
        <p14:creationId xmlns:p14="http://schemas.microsoft.com/office/powerpoint/2010/main" val="19354435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Chief Impact</a:t>
            </a:r>
            <a:r>
              <a:rPr lang="en-US" baseline="30000" dirty="0"/>
              <a:t>™</a:t>
            </a:r>
            <a:r>
              <a:rPr lang="en-US" dirty="0"/>
              <a:t> </a:t>
            </a:r>
            <a:r>
              <a:rPr lang="en-US" dirty="0">
                <a:solidFill>
                  <a:srgbClr val="EDA017"/>
                </a:solidFill>
              </a:rPr>
              <a:t>|</a:t>
            </a:r>
            <a:r>
              <a:rPr lang="en-US" dirty="0"/>
              <a:t> On-Wall Portrait Kiosk	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961D0C37-4EF8-4E25-B2D3-F028447CEAEF}"/>
              </a:ext>
            </a:extLst>
          </p:cNvPr>
          <p:cNvSpPr txBox="1">
            <a:spLocks/>
          </p:cNvSpPr>
          <p:nvPr/>
        </p:nvSpPr>
        <p:spPr>
          <a:xfrm>
            <a:off x="2113100" y="2699309"/>
            <a:ext cx="16290509" cy="7167406"/>
          </a:xfrm>
          <a:prstGeom prst="rect">
            <a:avLst/>
          </a:prstGeom>
        </p:spPr>
        <p:txBody>
          <a:bodyPr/>
          <a:lstStyle>
            <a:lvl1pPr indent="-342900" algn="l" defTabSz="411163" rtl="0" eaLnBrk="1" fontAlgn="base" hangingPunct="1">
              <a:lnSpc>
                <a:spcPts val="2463"/>
              </a:lnSpc>
              <a:spcBef>
                <a:spcPct val="20000"/>
              </a:spcBef>
              <a:spcAft>
                <a:spcPct val="0"/>
              </a:spcAft>
              <a:buClr>
                <a:srgbClr val="95BE35"/>
              </a:buClr>
              <a:buFont typeface="Wingdings" charset="2"/>
              <a:defRPr sz="2600" b="1" kern="1200">
                <a:solidFill>
                  <a:schemeClr val="tx1"/>
                </a:solidFill>
                <a:latin typeface="Arial Narrow"/>
                <a:ea typeface="ヒラギノ角ゴ Pro W3" charset="-128"/>
                <a:cs typeface="Arial Narrow"/>
              </a:defRPr>
            </a:lvl1pPr>
            <a:lvl2pPr marL="346075" indent="-296863" algn="l" defTabSz="411163" rtl="0" eaLnBrk="1" fontAlgn="base" hangingPunct="1">
              <a:lnSpc>
                <a:spcPts val="2000"/>
              </a:lnSpc>
              <a:spcBef>
                <a:spcPts val="538"/>
              </a:spcBef>
              <a:spcAft>
                <a:spcPct val="0"/>
              </a:spcAft>
              <a:buClrTx/>
              <a:buFont typeface="Arial" charset="0"/>
              <a:buChar char="•"/>
              <a:defRPr sz="2200" kern="1200">
                <a:solidFill>
                  <a:schemeClr val="accent2"/>
                </a:solidFill>
                <a:latin typeface="Arial Narrow"/>
                <a:ea typeface="ヒラギノ角ゴ Pro W3" charset="-128"/>
                <a:cs typeface="Arial Narrow"/>
              </a:defRPr>
            </a:lvl2pPr>
            <a:lvl3pPr marL="533400" indent="-114300" algn="l" defTabSz="411163" rtl="0" eaLnBrk="1" fontAlgn="base" hangingPunct="1">
              <a:lnSpc>
                <a:spcPts val="2400"/>
              </a:lnSpc>
              <a:spcBef>
                <a:spcPts val="100"/>
              </a:spcBef>
              <a:spcAft>
                <a:spcPct val="0"/>
              </a:spcAft>
              <a:buClrTx/>
              <a:buSzPct val="110000"/>
              <a:buFont typeface="Arial" charset="0"/>
              <a:buChar char="•"/>
              <a:defRPr sz="2000" kern="1200">
                <a:solidFill>
                  <a:schemeClr val="accent2"/>
                </a:solidFill>
                <a:latin typeface="Arial Narrow"/>
                <a:ea typeface="ヒラギノ角ゴ Pro W3" charset="-128"/>
                <a:cs typeface="Arial Narrow"/>
              </a:defRPr>
            </a:lvl3pPr>
            <a:lvl4pPr marL="854075" indent="-261938" algn="l" defTabSz="411163" rtl="0" eaLnBrk="1" fontAlgn="base" hangingPunct="1">
              <a:lnSpc>
                <a:spcPts val="2400"/>
              </a:lnSpc>
              <a:spcBef>
                <a:spcPts val="100"/>
              </a:spcBef>
              <a:spcAft>
                <a:spcPct val="0"/>
              </a:spcAft>
              <a:buClrTx/>
              <a:buSzPct val="110000"/>
              <a:buFont typeface="Arial" charset="0"/>
              <a:buChar char="•"/>
              <a:defRPr sz="1800" i="1" kern="1200" spc="50">
                <a:solidFill>
                  <a:schemeClr val="accent2"/>
                </a:solidFill>
                <a:latin typeface="Arial Narrow"/>
                <a:ea typeface="ヒラギノ角ゴ Pro W3" charset="-128"/>
                <a:cs typeface="Arial Narrow"/>
              </a:defRPr>
            </a:lvl4pPr>
            <a:lvl5pPr marL="1092200" indent="-171450" algn="l" defTabSz="411163" rtl="0" eaLnBrk="1" fontAlgn="base" hangingPunct="1">
              <a:lnSpc>
                <a:spcPts val="2000"/>
              </a:lnSpc>
              <a:spcBef>
                <a:spcPts val="100"/>
              </a:spcBef>
              <a:spcAft>
                <a:spcPct val="0"/>
              </a:spcAft>
              <a:buClrTx/>
              <a:buFont typeface="Arial" charset="0"/>
              <a:buChar char="•"/>
              <a:defRPr sz="1600" i="1" kern="1200">
                <a:solidFill>
                  <a:schemeClr val="accent2"/>
                </a:solidFill>
                <a:latin typeface="Arial Narrow"/>
                <a:ea typeface="ヒラギノ角ゴ Pro W3" charset="-128"/>
                <a:cs typeface="Arial Narrow"/>
              </a:defRPr>
            </a:lvl5pPr>
            <a:lvl6pPr marL="2263140" indent="-205740" algn="l" defTabSz="41148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674620" indent="-205740" algn="l" defTabSz="41148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86100" indent="-205740" algn="l" defTabSz="41148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97580" indent="-205740" algn="l" defTabSz="41148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770984">
              <a:lnSpc>
                <a:spcPct val="100000"/>
              </a:lnSpc>
              <a:buFont typeface="Arial" panose="020B0604020202020204" pitchFamily="34" charset="0"/>
              <a:buChar char="•"/>
              <a:defRPr/>
            </a:pPr>
            <a:endParaRPr lang="en-US" sz="5846" b="0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2EDA2CBE-7C9F-4A8F-8AD1-5E9380A72F54}"/>
              </a:ext>
            </a:extLst>
          </p:cNvPr>
          <p:cNvSpPr txBox="1">
            <a:spLocks/>
          </p:cNvSpPr>
          <p:nvPr/>
        </p:nvSpPr>
        <p:spPr>
          <a:xfrm>
            <a:off x="107950" y="3235325"/>
            <a:ext cx="7162800" cy="8219562"/>
          </a:xfrm>
          <a:prstGeom prst="rect">
            <a:avLst/>
          </a:prstGeom>
        </p:spPr>
        <p:txBody>
          <a:bodyPr/>
          <a:lstStyle>
            <a:lvl1pPr indent="-342900" algn="l" defTabSz="411163" rtl="0" eaLnBrk="1" fontAlgn="base" hangingPunct="1">
              <a:lnSpc>
                <a:spcPts val="2463"/>
              </a:lnSpc>
              <a:spcBef>
                <a:spcPct val="20000"/>
              </a:spcBef>
              <a:spcAft>
                <a:spcPct val="0"/>
              </a:spcAft>
              <a:buClr>
                <a:srgbClr val="95BE35"/>
              </a:buClr>
              <a:buFont typeface="Wingdings" charset="2"/>
              <a:defRPr sz="2600" b="1" kern="1200">
                <a:solidFill>
                  <a:schemeClr val="tx1"/>
                </a:solidFill>
                <a:latin typeface="Arial Narrow"/>
                <a:ea typeface="ヒラギノ角ゴ Pro W3" charset="-128"/>
                <a:cs typeface="Arial Narrow"/>
              </a:defRPr>
            </a:lvl1pPr>
            <a:lvl2pPr marL="346075" indent="-296863" algn="l" defTabSz="411163" rtl="0" eaLnBrk="1" fontAlgn="base" hangingPunct="1">
              <a:lnSpc>
                <a:spcPts val="2000"/>
              </a:lnSpc>
              <a:spcBef>
                <a:spcPts val="538"/>
              </a:spcBef>
              <a:spcAft>
                <a:spcPct val="0"/>
              </a:spcAft>
              <a:buClrTx/>
              <a:buFont typeface="Arial" charset="0"/>
              <a:buChar char="•"/>
              <a:defRPr sz="2200" kern="1200">
                <a:solidFill>
                  <a:schemeClr val="accent2"/>
                </a:solidFill>
                <a:latin typeface="Arial Narrow"/>
                <a:ea typeface="ヒラギノ角ゴ Pro W3" charset="-128"/>
                <a:cs typeface="Arial Narrow"/>
              </a:defRPr>
            </a:lvl2pPr>
            <a:lvl3pPr marL="533400" indent="-114300" algn="l" defTabSz="411163" rtl="0" eaLnBrk="1" fontAlgn="base" hangingPunct="1">
              <a:lnSpc>
                <a:spcPts val="2400"/>
              </a:lnSpc>
              <a:spcBef>
                <a:spcPts val="100"/>
              </a:spcBef>
              <a:spcAft>
                <a:spcPct val="0"/>
              </a:spcAft>
              <a:buClrTx/>
              <a:buSzPct val="110000"/>
              <a:buFont typeface="Arial" charset="0"/>
              <a:buChar char="•"/>
              <a:defRPr sz="2000" kern="1200">
                <a:solidFill>
                  <a:schemeClr val="accent2"/>
                </a:solidFill>
                <a:latin typeface="Arial Narrow"/>
                <a:ea typeface="ヒラギノ角ゴ Pro W3" charset="-128"/>
                <a:cs typeface="Arial Narrow"/>
              </a:defRPr>
            </a:lvl3pPr>
            <a:lvl4pPr marL="854075" indent="-261938" algn="l" defTabSz="411163" rtl="0" eaLnBrk="1" fontAlgn="base" hangingPunct="1">
              <a:lnSpc>
                <a:spcPts val="2400"/>
              </a:lnSpc>
              <a:spcBef>
                <a:spcPts val="100"/>
              </a:spcBef>
              <a:spcAft>
                <a:spcPct val="0"/>
              </a:spcAft>
              <a:buClrTx/>
              <a:buSzPct val="110000"/>
              <a:buFont typeface="Arial" charset="0"/>
              <a:buChar char="•"/>
              <a:defRPr sz="1800" i="1" kern="1200" spc="50">
                <a:solidFill>
                  <a:schemeClr val="accent2"/>
                </a:solidFill>
                <a:latin typeface="Arial Narrow"/>
                <a:ea typeface="ヒラギノ角ゴ Pro W3" charset="-128"/>
                <a:cs typeface="Arial Narrow"/>
              </a:defRPr>
            </a:lvl4pPr>
            <a:lvl5pPr marL="1092200" indent="-171450" algn="l" defTabSz="411163" rtl="0" eaLnBrk="1" fontAlgn="base" hangingPunct="1">
              <a:lnSpc>
                <a:spcPts val="2000"/>
              </a:lnSpc>
              <a:spcBef>
                <a:spcPts val="100"/>
              </a:spcBef>
              <a:spcAft>
                <a:spcPct val="0"/>
              </a:spcAft>
              <a:buClrTx/>
              <a:buFont typeface="Arial" charset="0"/>
              <a:buChar char="•"/>
              <a:defRPr sz="1600" i="1" kern="1200">
                <a:solidFill>
                  <a:schemeClr val="accent2"/>
                </a:solidFill>
                <a:latin typeface="Arial Narrow"/>
                <a:ea typeface="ヒラギノ角ゴ Pro W3" charset="-128"/>
                <a:cs typeface="Arial Narrow"/>
              </a:defRPr>
            </a:lvl5pPr>
            <a:lvl6pPr marL="2263140" indent="-205740" algn="l" defTabSz="41148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674620" indent="-205740" algn="l" defTabSz="41148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86100" indent="-205740" algn="l" defTabSz="41148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97580" indent="-205740" algn="l" defTabSz="41148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>
              <a:lnSpc>
                <a:spcPct val="100000"/>
              </a:lnSpc>
              <a:defRPr/>
            </a:pPr>
            <a:r>
              <a:rPr lang="en-US" sz="3600" dirty="0"/>
              <a:t>		Unique Easy-to-service Features</a:t>
            </a:r>
          </a:p>
          <a:p>
            <a:pPr marL="1199308" lvl="2" indent="0">
              <a:lnSpc>
                <a:spcPct val="100000"/>
              </a:lnSpc>
              <a:buNone/>
              <a:defRPr/>
            </a:pPr>
            <a:endParaRPr lang="en-US" sz="3600" dirty="0">
              <a:solidFill>
                <a:schemeClr val="tx1"/>
              </a:solidFill>
            </a:endParaRPr>
          </a:p>
          <a:p>
            <a:pPr marL="1199308" lvl="2" indent="0">
              <a:lnSpc>
                <a:spcPct val="100000"/>
              </a:lnSpc>
              <a:buNone/>
              <a:defRPr/>
            </a:pPr>
            <a:r>
              <a:rPr lang="en-US" sz="3600" i="1" dirty="0">
                <a:solidFill>
                  <a:srgbClr val="EDA11A"/>
                </a:solidFill>
              </a:rPr>
              <a:t>Exclusive design keeps display </a:t>
            </a:r>
            <a:br>
              <a:rPr lang="en-US" sz="3600" i="1" dirty="0">
                <a:solidFill>
                  <a:srgbClr val="EDA11A"/>
                </a:solidFill>
              </a:rPr>
            </a:br>
            <a:r>
              <a:rPr lang="en-US" sz="3600" i="1" dirty="0">
                <a:solidFill>
                  <a:srgbClr val="EDA11A"/>
                </a:solidFill>
              </a:rPr>
              <a:t>mounted to frame</a:t>
            </a:r>
            <a:r>
              <a:rPr lang="en-US" sz="3600" dirty="0">
                <a:solidFill>
                  <a:schemeClr val="tx1"/>
                </a:solidFill>
              </a:rPr>
              <a:t> when opened for full access to AV storage and cabling </a:t>
            </a:r>
          </a:p>
          <a:p>
            <a:pPr marL="1199308" lvl="2" indent="0">
              <a:lnSpc>
                <a:spcPct val="100000"/>
              </a:lnSpc>
              <a:buNone/>
              <a:defRPr/>
            </a:pPr>
            <a:endParaRPr lang="en-US" sz="3600" dirty="0">
              <a:solidFill>
                <a:schemeClr val="tx1"/>
              </a:solidFill>
            </a:endParaRPr>
          </a:p>
          <a:p>
            <a:pPr marL="1199308" lvl="2" indent="0">
              <a:lnSpc>
                <a:spcPct val="100000"/>
              </a:lnSpc>
              <a:buNone/>
              <a:defRPr/>
            </a:pPr>
            <a:r>
              <a:rPr lang="en-US" sz="3600" i="1" dirty="0">
                <a:solidFill>
                  <a:srgbClr val="EDA11A"/>
                </a:solidFill>
              </a:rPr>
              <a:t>Reversible hinges </a:t>
            </a:r>
            <a:r>
              <a:rPr lang="en-US" sz="3600" dirty="0">
                <a:solidFill>
                  <a:schemeClr val="tx1"/>
                </a:solidFill>
              </a:rPr>
              <a:t>help avoid installation and service obstructions</a:t>
            </a:r>
          </a:p>
          <a:p>
            <a:pPr lvl="1" indent="0">
              <a:lnSpc>
                <a:spcPct val="100000"/>
              </a:lnSpc>
              <a:buNone/>
              <a:defRPr/>
            </a:pPr>
            <a:endParaRPr lang="en-US" sz="2400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5D2812F6-119E-4682-AEA4-26F9B12ECA1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420895" y="3692525"/>
            <a:ext cx="2971800" cy="419052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EAA68D14-B24A-4B57-9F25-E275D22A49F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99350" y="2854325"/>
            <a:ext cx="4495800" cy="65582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0810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D33FB648-AD33-4BAB-BF79-F6629CD9C83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04349" y="3156860"/>
            <a:ext cx="4968838" cy="6019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1" name="Title 3">
            <a:extLst>
              <a:ext uri="{FF2B5EF4-FFF2-40B4-BE49-F238E27FC236}">
                <a16:creationId xmlns:a16="http://schemas.microsoft.com/office/drawing/2014/main" id="{D9D07D57-CD82-421D-B42E-3C558C92CF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8550" y="1177925"/>
            <a:ext cx="16611599" cy="1978935"/>
          </a:xfrm>
        </p:spPr>
        <p:txBody>
          <a:bodyPr/>
          <a:lstStyle/>
          <a:p>
            <a:pPr>
              <a:defRPr/>
            </a:pPr>
            <a:r>
              <a:rPr lang="en-US" dirty="0"/>
              <a:t>Chief Impact</a:t>
            </a:r>
            <a:r>
              <a:rPr lang="en-US" baseline="30000" dirty="0"/>
              <a:t>™</a:t>
            </a:r>
            <a:r>
              <a:rPr lang="en-US" dirty="0"/>
              <a:t> </a:t>
            </a:r>
            <a:r>
              <a:rPr lang="en-US" dirty="0">
                <a:solidFill>
                  <a:srgbClr val="EDA017"/>
                </a:solidFill>
              </a:rPr>
              <a:t>|</a:t>
            </a:r>
            <a:r>
              <a:rPr lang="en-US" dirty="0"/>
              <a:t> On-Wall Portrait Kiosk</a:t>
            </a:r>
            <a:br>
              <a:rPr lang="en-US" sz="7196" dirty="0"/>
            </a:br>
            <a:br>
              <a:rPr lang="en-US" sz="7196" dirty="0"/>
            </a:br>
            <a:br>
              <a:rPr lang="en-US" sz="7196" dirty="0"/>
            </a:br>
            <a:br>
              <a:rPr lang="en-US" sz="7196" dirty="0"/>
            </a:br>
            <a:endParaRPr lang="en-US" dirty="0"/>
          </a:p>
        </p:txBody>
      </p:sp>
      <p:sp>
        <p:nvSpPr>
          <p:cNvPr id="23" name="Content Placeholder 2">
            <a:extLst>
              <a:ext uri="{FF2B5EF4-FFF2-40B4-BE49-F238E27FC236}">
                <a16:creationId xmlns:a16="http://schemas.microsoft.com/office/drawing/2014/main" id="{F1A8721D-FA81-4BC0-94CF-62E04304181D}"/>
              </a:ext>
            </a:extLst>
          </p:cNvPr>
          <p:cNvSpPr txBox="1">
            <a:spLocks/>
          </p:cNvSpPr>
          <p:nvPr/>
        </p:nvSpPr>
        <p:spPr>
          <a:xfrm>
            <a:off x="482602" y="3006725"/>
            <a:ext cx="8610600" cy="7831138"/>
          </a:xfrm>
          <a:prstGeom prst="rect">
            <a:avLst/>
          </a:prstGeom>
        </p:spPr>
        <p:txBody>
          <a:bodyPr/>
          <a:lstStyle>
            <a:lvl1pPr indent="-342900" algn="l" defTabSz="411163" rtl="0" eaLnBrk="1" fontAlgn="base" hangingPunct="1">
              <a:lnSpc>
                <a:spcPts val="2463"/>
              </a:lnSpc>
              <a:spcBef>
                <a:spcPct val="20000"/>
              </a:spcBef>
              <a:spcAft>
                <a:spcPct val="0"/>
              </a:spcAft>
              <a:buClr>
                <a:srgbClr val="95BE35"/>
              </a:buClr>
              <a:buFont typeface="Wingdings" charset="2"/>
              <a:defRPr sz="2600" b="1" kern="1200">
                <a:solidFill>
                  <a:schemeClr val="tx1"/>
                </a:solidFill>
                <a:latin typeface="Arial Narrow"/>
                <a:ea typeface="ヒラギノ角ゴ Pro W3" charset="-128"/>
                <a:cs typeface="Arial Narrow"/>
              </a:defRPr>
            </a:lvl1pPr>
            <a:lvl2pPr marL="346075" indent="-296863" algn="l" defTabSz="411163" rtl="0" eaLnBrk="1" fontAlgn="base" hangingPunct="1">
              <a:lnSpc>
                <a:spcPts val="2000"/>
              </a:lnSpc>
              <a:spcBef>
                <a:spcPts val="538"/>
              </a:spcBef>
              <a:spcAft>
                <a:spcPct val="0"/>
              </a:spcAft>
              <a:buClrTx/>
              <a:buFont typeface="Arial" charset="0"/>
              <a:buChar char="•"/>
              <a:defRPr sz="2200" kern="1200">
                <a:solidFill>
                  <a:schemeClr val="accent2"/>
                </a:solidFill>
                <a:latin typeface="Arial Narrow"/>
                <a:ea typeface="ヒラギノ角ゴ Pro W3" charset="-128"/>
                <a:cs typeface="Arial Narrow"/>
              </a:defRPr>
            </a:lvl2pPr>
            <a:lvl3pPr marL="533400" indent="-114300" algn="l" defTabSz="411163" rtl="0" eaLnBrk="1" fontAlgn="base" hangingPunct="1">
              <a:lnSpc>
                <a:spcPts val="2400"/>
              </a:lnSpc>
              <a:spcBef>
                <a:spcPts val="100"/>
              </a:spcBef>
              <a:spcAft>
                <a:spcPct val="0"/>
              </a:spcAft>
              <a:buClrTx/>
              <a:buSzPct val="110000"/>
              <a:buFont typeface="Arial" charset="0"/>
              <a:buChar char="•"/>
              <a:defRPr sz="2000" kern="1200">
                <a:solidFill>
                  <a:schemeClr val="accent2"/>
                </a:solidFill>
                <a:latin typeface="Arial Narrow"/>
                <a:ea typeface="ヒラギノ角ゴ Pro W3" charset="-128"/>
                <a:cs typeface="Arial Narrow"/>
              </a:defRPr>
            </a:lvl3pPr>
            <a:lvl4pPr marL="854075" indent="-261938" algn="l" defTabSz="411163" rtl="0" eaLnBrk="1" fontAlgn="base" hangingPunct="1">
              <a:lnSpc>
                <a:spcPts val="2400"/>
              </a:lnSpc>
              <a:spcBef>
                <a:spcPts val="100"/>
              </a:spcBef>
              <a:spcAft>
                <a:spcPct val="0"/>
              </a:spcAft>
              <a:buClrTx/>
              <a:buSzPct val="110000"/>
              <a:buFont typeface="Arial" charset="0"/>
              <a:buChar char="•"/>
              <a:defRPr sz="1800" i="1" kern="1200" spc="50">
                <a:solidFill>
                  <a:schemeClr val="accent2"/>
                </a:solidFill>
                <a:latin typeface="Arial Narrow"/>
                <a:ea typeface="ヒラギノ角ゴ Pro W3" charset="-128"/>
                <a:cs typeface="Arial Narrow"/>
              </a:defRPr>
            </a:lvl4pPr>
            <a:lvl5pPr marL="1092200" indent="-171450" algn="l" defTabSz="411163" rtl="0" eaLnBrk="1" fontAlgn="base" hangingPunct="1">
              <a:lnSpc>
                <a:spcPts val="2000"/>
              </a:lnSpc>
              <a:spcBef>
                <a:spcPts val="100"/>
              </a:spcBef>
              <a:spcAft>
                <a:spcPct val="0"/>
              </a:spcAft>
              <a:buClrTx/>
              <a:buFont typeface="Arial" charset="0"/>
              <a:buChar char="•"/>
              <a:defRPr sz="1600" i="1" kern="1200">
                <a:solidFill>
                  <a:schemeClr val="accent2"/>
                </a:solidFill>
                <a:latin typeface="Arial Narrow"/>
                <a:ea typeface="ヒラギノ角ゴ Pro W3" charset="-128"/>
                <a:cs typeface="Arial Narrow"/>
              </a:defRPr>
            </a:lvl5pPr>
            <a:lvl6pPr marL="2263140" indent="-205740" algn="l" defTabSz="41148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674620" indent="-205740" algn="l" defTabSz="41148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86100" indent="-205740" algn="l" defTabSz="41148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97580" indent="-205740" algn="l" defTabSz="41148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>
              <a:lnSpc>
                <a:spcPct val="100000"/>
              </a:lnSpc>
              <a:defRPr/>
            </a:pPr>
            <a:r>
              <a:rPr lang="en-US" sz="3600" b="0" dirty="0"/>
              <a:t>	</a:t>
            </a:r>
            <a:r>
              <a:rPr lang="en-US" sz="3600" i="1" dirty="0">
                <a:solidFill>
                  <a:srgbClr val="EDA017"/>
                </a:solidFill>
              </a:rPr>
              <a:t>Easy Quick Latching </a:t>
            </a:r>
            <a:r>
              <a:rPr lang="en-US" sz="3600" b="0" i="1" dirty="0">
                <a:solidFill>
                  <a:srgbClr val="EDA017"/>
                </a:solidFill>
              </a:rPr>
              <a:t> </a:t>
            </a:r>
            <a:r>
              <a:rPr lang="en-US" sz="3600" b="0" dirty="0"/>
              <a:t>Opening Design</a:t>
            </a:r>
          </a:p>
          <a:p>
            <a:pPr marL="1027979" indent="-1027979">
              <a:lnSpc>
                <a:spcPct val="100000"/>
              </a:lnSpc>
              <a:buFont typeface="Wingdings" panose="05000000000000000000" pitchFamily="2" charset="2"/>
              <a:buChar char="ü"/>
              <a:defRPr/>
            </a:pPr>
            <a:endParaRPr lang="en-US" sz="3600" b="0" dirty="0"/>
          </a:p>
          <a:p>
            <a:pPr indent="0">
              <a:lnSpc>
                <a:spcPct val="100000"/>
              </a:lnSpc>
              <a:defRPr/>
            </a:pPr>
            <a:r>
              <a:rPr lang="en-US" sz="3600" b="0" dirty="0"/>
              <a:t>	Engagement latch can be secured with </a:t>
            </a:r>
          </a:p>
          <a:p>
            <a:pPr indent="0">
              <a:lnSpc>
                <a:spcPct val="100000"/>
              </a:lnSpc>
              <a:defRPr/>
            </a:pPr>
            <a:r>
              <a:rPr lang="en-US" sz="3600" b="0" i="1" dirty="0">
                <a:solidFill>
                  <a:srgbClr val="EDA017"/>
                </a:solidFill>
              </a:rPr>
              <a:t>     </a:t>
            </a:r>
            <a:r>
              <a:rPr lang="en-US" sz="3600" i="1" dirty="0">
                <a:solidFill>
                  <a:srgbClr val="EDA017"/>
                </a:solidFill>
              </a:rPr>
              <a:t>tamper proof Allen-key (Included)</a:t>
            </a:r>
          </a:p>
          <a:p>
            <a:pPr marL="1027979" indent="-1027979">
              <a:lnSpc>
                <a:spcPct val="100000"/>
              </a:lnSpc>
              <a:buFont typeface="Wingdings" panose="05000000000000000000" pitchFamily="2" charset="2"/>
              <a:buChar char="ü"/>
              <a:defRPr/>
            </a:pPr>
            <a:endParaRPr lang="en-US" sz="3600" b="0" dirty="0"/>
          </a:p>
          <a:p>
            <a:pPr indent="0">
              <a:lnSpc>
                <a:spcPct val="100000"/>
              </a:lnSpc>
              <a:defRPr/>
            </a:pPr>
            <a:r>
              <a:rPr lang="en-US" sz="3600" b="0" dirty="0"/>
              <a:t>	Integrated Security I </a:t>
            </a:r>
            <a:r>
              <a:rPr lang="en-US" sz="3600" i="1" dirty="0">
                <a:solidFill>
                  <a:srgbClr val="EDA017"/>
                </a:solidFill>
              </a:rPr>
              <a:t>Theft Protection</a:t>
            </a:r>
          </a:p>
          <a:p>
            <a:pPr marL="1027979" indent="-1027979">
              <a:lnSpc>
                <a:spcPct val="100000"/>
              </a:lnSpc>
              <a:buFont typeface="Wingdings" panose="05000000000000000000" pitchFamily="2" charset="2"/>
              <a:buChar char="ü"/>
              <a:defRPr/>
            </a:pPr>
            <a:endParaRPr lang="en-US" sz="3600" dirty="0"/>
          </a:p>
          <a:p>
            <a:pPr indent="0">
              <a:lnSpc>
                <a:spcPct val="100000"/>
              </a:lnSpc>
              <a:defRPr/>
            </a:pPr>
            <a:endParaRPr lang="en-US" sz="3600" dirty="0"/>
          </a:p>
          <a:p>
            <a:pPr marL="1027979" indent="-1027979">
              <a:lnSpc>
                <a:spcPct val="100000"/>
              </a:lnSpc>
              <a:buFont typeface="Wingdings" panose="05000000000000000000" pitchFamily="2" charset="2"/>
              <a:buChar char="ü"/>
              <a:defRPr/>
            </a:pPr>
            <a:endParaRPr lang="en-US" sz="5397" b="0" dirty="0"/>
          </a:p>
          <a:p>
            <a:pPr marL="1027979" indent="-1027979">
              <a:lnSpc>
                <a:spcPct val="100000"/>
              </a:lnSpc>
              <a:buFont typeface="Wingdings" panose="05000000000000000000" pitchFamily="2" charset="2"/>
              <a:buChar char="ü"/>
              <a:defRPr/>
            </a:pPr>
            <a:endParaRPr lang="en-US" sz="4047" dirty="0"/>
          </a:p>
        </p:txBody>
      </p:sp>
    </p:spTree>
    <p:extLst>
      <p:ext uri="{BB962C8B-B14F-4D97-AF65-F5344CB8AC3E}">
        <p14:creationId xmlns:p14="http://schemas.microsoft.com/office/powerpoint/2010/main" val="4154740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3">
            <a:extLst>
              <a:ext uri="{FF2B5EF4-FFF2-40B4-BE49-F238E27FC236}">
                <a16:creationId xmlns:a16="http://schemas.microsoft.com/office/drawing/2014/main" id="{D9D07D57-CD82-421D-B42E-3C558C92CF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8550" y="1177925"/>
            <a:ext cx="16611599" cy="1978935"/>
          </a:xfrm>
        </p:spPr>
        <p:txBody>
          <a:bodyPr/>
          <a:lstStyle/>
          <a:p>
            <a:pPr>
              <a:defRPr/>
            </a:pPr>
            <a:r>
              <a:rPr lang="en-US" dirty="0"/>
              <a:t>Chief Impact</a:t>
            </a:r>
            <a:r>
              <a:rPr lang="en-US" baseline="30000" dirty="0"/>
              <a:t>™</a:t>
            </a:r>
            <a:r>
              <a:rPr lang="en-US" dirty="0"/>
              <a:t> </a:t>
            </a:r>
            <a:r>
              <a:rPr lang="en-US" dirty="0">
                <a:solidFill>
                  <a:srgbClr val="EDA017"/>
                </a:solidFill>
              </a:rPr>
              <a:t>|</a:t>
            </a:r>
            <a:r>
              <a:rPr lang="en-US" dirty="0"/>
              <a:t> On-Wall Portrait Kiosk</a:t>
            </a:r>
            <a:br>
              <a:rPr lang="en-US" sz="7196" dirty="0"/>
            </a:br>
            <a:br>
              <a:rPr lang="en-US" sz="7196" dirty="0"/>
            </a:br>
            <a:br>
              <a:rPr lang="en-US" sz="7196" dirty="0"/>
            </a:br>
            <a:br>
              <a:rPr lang="en-US" sz="7196" dirty="0"/>
            </a:br>
            <a:endParaRPr lang="en-US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2745D664-7EBB-4CAE-9735-C5E641E9ED15}"/>
              </a:ext>
            </a:extLst>
          </p:cNvPr>
          <p:cNvSpPr txBox="1">
            <a:spLocks/>
          </p:cNvSpPr>
          <p:nvPr/>
        </p:nvSpPr>
        <p:spPr>
          <a:xfrm>
            <a:off x="215116" y="2728612"/>
            <a:ext cx="8884434" cy="8219562"/>
          </a:xfrm>
          <a:prstGeom prst="rect">
            <a:avLst/>
          </a:prstGeom>
        </p:spPr>
        <p:txBody>
          <a:bodyPr/>
          <a:lstStyle>
            <a:lvl1pPr indent="-342900" algn="l" defTabSz="411163" rtl="0" eaLnBrk="1" fontAlgn="base" hangingPunct="1">
              <a:lnSpc>
                <a:spcPts val="2463"/>
              </a:lnSpc>
              <a:spcBef>
                <a:spcPct val="20000"/>
              </a:spcBef>
              <a:spcAft>
                <a:spcPct val="0"/>
              </a:spcAft>
              <a:buClr>
                <a:srgbClr val="95BE35"/>
              </a:buClr>
              <a:buFont typeface="Wingdings" charset="2"/>
              <a:defRPr sz="2600" b="1" kern="1200">
                <a:solidFill>
                  <a:schemeClr val="tx1"/>
                </a:solidFill>
                <a:latin typeface="Arial Narrow"/>
                <a:ea typeface="ヒラギノ角ゴ Pro W3" charset="-128"/>
                <a:cs typeface="Arial Narrow"/>
              </a:defRPr>
            </a:lvl1pPr>
            <a:lvl2pPr marL="346075" indent="-296863" algn="l" defTabSz="411163" rtl="0" eaLnBrk="1" fontAlgn="base" hangingPunct="1">
              <a:lnSpc>
                <a:spcPts val="2000"/>
              </a:lnSpc>
              <a:spcBef>
                <a:spcPts val="538"/>
              </a:spcBef>
              <a:spcAft>
                <a:spcPct val="0"/>
              </a:spcAft>
              <a:buClrTx/>
              <a:buFont typeface="Arial" charset="0"/>
              <a:buChar char="•"/>
              <a:defRPr sz="2200" kern="1200">
                <a:solidFill>
                  <a:schemeClr val="accent2"/>
                </a:solidFill>
                <a:latin typeface="Arial Narrow"/>
                <a:ea typeface="ヒラギノ角ゴ Pro W3" charset="-128"/>
                <a:cs typeface="Arial Narrow"/>
              </a:defRPr>
            </a:lvl2pPr>
            <a:lvl3pPr marL="533400" indent="-114300" algn="l" defTabSz="411163" rtl="0" eaLnBrk="1" fontAlgn="base" hangingPunct="1">
              <a:lnSpc>
                <a:spcPts val="2400"/>
              </a:lnSpc>
              <a:spcBef>
                <a:spcPts val="100"/>
              </a:spcBef>
              <a:spcAft>
                <a:spcPct val="0"/>
              </a:spcAft>
              <a:buClrTx/>
              <a:buSzPct val="110000"/>
              <a:buFont typeface="Arial" charset="0"/>
              <a:buChar char="•"/>
              <a:defRPr sz="2000" kern="1200">
                <a:solidFill>
                  <a:schemeClr val="accent2"/>
                </a:solidFill>
                <a:latin typeface="Arial Narrow"/>
                <a:ea typeface="ヒラギノ角ゴ Pro W3" charset="-128"/>
                <a:cs typeface="Arial Narrow"/>
              </a:defRPr>
            </a:lvl3pPr>
            <a:lvl4pPr marL="854075" indent="-261938" algn="l" defTabSz="411163" rtl="0" eaLnBrk="1" fontAlgn="base" hangingPunct="1">
              <a:lnSpc>
                <a:spcPts val="2400"/>
              </a:lnSpc>
              <a:spcBef>
                <a:spcPts val="100"/>
              </a:spcBef>
              <a:spcAft>
                <a:spcPct val="0"/>
              </a:spcAft>
              <a:buClrTx/>
              <a:buSzPct val="110000"/>
              <a:buFont typeface="Arial" charset="0"/>
              <a:buChar char="•"/>
              <a:defRPr sz="1800" i="1" kern="1200" spc="50">
                <a:solidFill>
                  <a:schemeClr val="accent2"/>
                </a:solidFill>
                <a:latin typeface="Arial Narrow"/>
                <a:ea typeface="ヒラギノ角ゴ Pro W3" charset="-128"/>
                <a:cs typeface="Arial Narrow"/>
              </a:defRPr>
            </a:lvl4pPr>
            <a:lvl5pPr marL="1092200" indent="-171450" algn="l" defTabSz="411163" rtl="0" eaLnBrk="1" fontAlgn="base" hangingPunct="1">
              <a:lnSpc>
                <a:spcPts val="2000"/>
              </a:lnSpc>
              <a:spcBef>
                <a:spcPts val="100"/>
              </a:spcBef>
              <a:spcAft>
                <a:spcPct val="0"/>
              </a:spcAft>
              <a:buClrTx/>
              <a:buFont typeface="Arial" charset="0"/>
              <a:buChar char="•"/>
              <a:defRPr sz="1600" i="1" kern="1200">
                <a:solidFill>
                  <a:schemeClr val="accent2"/>
                </a:solidFill>
                <a:latin typeface="Arial Narrow"/>
                <a:ea typeface="ヒラギノ角ゴ Pro W3" charset="-128"/>
                <a:cs typeface="Arial Narrow"/>
              </a:defRPr>
            </a:lvl5pPr>
            <a:lvl6pPr marL="2263140" indent="-205740" algn="l" defTabSz="41148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674620" indent="-205740" algn="l" defTabSz="41148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86100" indent="-205740" algn="l" defTabSz="41148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97580" indent="-205740" algn="l" defTabSz="41148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>
              <a:lnSpc>
                <a:spcPct val="100000"/>
              </a:lnSpc>
              <a:defRPr/>
            </a:pPr>
            <a:r>
              <a:rPr lang="en-US" sz="3600" dirty="0"/>
              <a:t>		Packed with Installation Features</a:t>
            </a:r>
          </a:p>
          <a:p>
            <a:pPr marL="1199308" lvl="2" indent="0">
              <a:lnSpc>
                <a:spcPct val="100000"/>
              </a:lnSpc>
              <a:buNone/>
              <a:defRPr/>
            </a:pPr>
            <a:r>
              <a:rPr lang="en-US" sz="3600" dirty="0">
                <a:solidFill>
                  <a:srgbClr val="EDA11A"/>
                </a:solidFill>
              </a:rPr>
              <a:t>2 piece design </a:t>
            </a:r>
            <a:r>
              <a:rPr lang="en-US" sz="3600" dirty="0">
                <a:solidFill>
                  <a:schemeClr val="tx1"/>
                </a:solidFill>
              </a:rPr>
              <a:t>guarantees </a:t>
            </a:r>
            <a:r>
              <a:rPr lang="en-US" sz="3600" i="1" dirty="0">
                <a:solidFill>
                  <a:srgbClr val="EDA017"/>
                </a:solidFill>
              </a:rPr>
              <a:t>1 person install</a:t>
            </a:r>
          </a:p>
          <a:p>
            <a:pPr marL="2227287" lvl="2" indent="-1027979">
              <a:lnSpc>
                <a:spcPct val="100000"/>
              </a:lnSpc>
              <a:buFont typeface="Arial" panose="020B0604020202020204" pitchFamily="34" charset="0"/>
              <a:buChar char="•"/>
              <a:defRPr/>
            </a:pPr>
            <a:endParaRPr lang="en-US" sz="3600" dirty="0">
              <a:solidFill>
                <a:schemeClr val="tx1"/>
              </a:solidFill>
            </a:endParaRPr>
          </a:p>
          <a:p>
            <a:pPr marL="1199308" lvl="2" indent="0">
              <a:lnSpc>
                <a:spcPct val="100000"/>
              </a:lnSpc>
              <a:buNone/>
              <a:defRPr/>
            </a:pPr>
            <a:r>
              <a:rPr lang="en-US" sz="3600" dirty="0">
                <a:solidFill>
                  <a:schemeClr val="tx1"/>
                </a:solidFill>
              </a:rPr>
              <a:t>Middle Atlantic’s Lever </a:t>
            </a:r>
            <a:r>
              <a:rPr lang="en-US" sz="3600" dirty="0" err="1">
                <a:solidFill>
                  <a:schemeClr val="tx1"/>
                </a:solidFill>
              </a:rPr>
              <a:t>LockTM</a:t>
            </a:r>
            <a:r>
              <a:rPr lang="en-US" sz="3600" dirty="0">
                <a:solidFill>
                  <a:schemeClr val="tx1"/>
                </a:solidFill>
              </a:rPr>
              <a:t> technology is integrated for </a:t>
            </a:r>
            <a:r>
              <a:rPr lang="en-US" sz="3600" dirty="0">
                <a:solidFill>
                  <a:srgbClr val="EA9912"/>
                </a:solidFill>
              </a:rPr>
              <a:t>easy component player connect/disconnect. </a:t>
            </a:r>
          </a:p>
          <a:p>
            <a:pPr marL="2227287" lvl="2" indent="-1027979">
              <a:lnSpc>
                <a:spcPct val="100000"/>
              </a:lnSpc>
              <a:buFont typeface="Arial" panose="020B0604020202020204" pitchFamily="34" charset="0"/>
              <a:buChar char="•"/>
              <a:defRPr/>
            </a:pPr>
            <a:endParaRPr lang="en-US" sz="3600" dirty="0">
              <a:solidFill>
                <a:schemeClr val="tx1"/>
              </a:solidFill>
            </a:endParaRPr>
          </a:p>
          <a:p>
            <a:pPr marL="1199308" lvl="2" indent="0">
              <a:lnSpc>
                <a:spcPct val="100000"/>
              </a:lnSpc>
              <a:buNone/>
              <a:defRPr/>
            </a:pPr>
            <a:endParaRPr lang="en-US" sz="3600" dirty="0">
              <a:solidFill>
                <a:schemeClr val="tx1"/>
              </a:solidFill>
            </a:endParaRPr>
          </a:p>
          <a:p>
            <a:pPr marL="2227287" lvl="2" indent="-1027979">
              <a:lnSpc>
                <a:spcPct val="100000"/>
              </a:lnSpc>
              <a:buFont typeface="Arial" panose="020B0604020202020204" pitchFamily="34" charset="0"/>
              <a:buChar char="•"/>
              <a:defRPr/>
            </a:pPr>
            <a:endParaRPr lang="en-US" sz="3600" dirty="0">
              <a:solidFill>
                <a:schemeClr val="tx1"/>
              </a:solidFill>
            </a:endParaRPr>
          </a:p>
          <a:p>
            <a:pPr marL="1199308" lvl="2" indent="0">
              <a:lnSpc>
                <a:spcPct val="100000"/>
              </a:lnSpc>
              <a:buNone/>
              <a:defRPr/>
            </a:pPr>
            <a:r>
              <a:rPr lang="en-US" sz="3600" dirty="0">
                <a:solidFill>
                  <a:schemeClr val="tx1"/>
                </a:solidFill>
              </a:rPr>
              <a:t>Option</a:t>
            </a:r>
            <a:r>
              <a:rPr lang="en-US" sz="3600" dirty="0">
                <a:solidFill>
                  <a:srgbClr val="EDA11A"/>
                </a:solidFill>
              </a:rPr>
              <a:t>: In-Wall Box</a:t>
            </a:r>
            <a:r>
              <a:rPr lang="en-US" sz="3600" dirty="0">
                <a:solidFill>
                  <a:schemeClr val="tx1"/>
                </a:solidFill>
              </a:rPr>
              <a:t> for In-wall storage applications available</a:t>
            </a:r>
          </a:p>
          <a:p>
            <a:pPr marL="2929048" lvl="5" indent="0">
              <a:buNone/>
              <a:defRPr/>
            </a:pPr>
            <a:r>
              <a:rPr lang="en-US" sz="3600" i="1" dirty="0">
                <a:solidFill>
                  <a:schemeClr val="tx1"/>
                </a:solidFill>
                <a:latin typeface="Arial Narrow" panose="020B0606020202030204" pitchFamily="34" charset="0"/>
              </a:rPr>
              <a:t>-PAC In wall Box Series</a:t>
            </a:r>
          </a:p>
          <a:p>
            <a:pPr marL="2227287" lvl="2" indent="-1027979">
              <a:lnSpc>
                <a:spcPct val="100000"/>
              </a:lnSpc>
              <a:buFont typeface="Arial" panose="020B0604020202020204" pitchFamily="34" charset="0"/>
              <a:buChar char="•"/>
              <a:defRPr/>
            </a:pPr>
            <a:endParaRPr lang="en-US" sz="3200" dirty="0">
              <a:solidFill>
                <a:schemeClr val="tx1"/>
              </a:solidFill>
            </a:endParaRPr>
          </a:p>
          <a:p>
            <a:pPr lvl="1" indent="0">
              <a:lnSpc>
                <a:spcPct val="100000"/>
              </a:lnSpc>
              <a:buNone/>
              <a:defRPr/>
            </a:pPr>
            <a:endParaRPr lang="en-US" sz="240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24DE1C9-222A-4831-A447-345A63653DE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59480" y="7004763"/>
            <a:ext cx="2698312" cy="393615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315274B-843B-46A0-9BE0-BB9D6598CBB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97918" y="2397125"/>
            <a:ext cx="2510929" cy="362735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5EA64D2-D1A7-4FE0-A5CB-46597B1CB24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29679" y="2429573"/>
            <a:ext cx="1757990" cy="1341357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BCAFA53E-35DE-4FCE-ACFD-25C75D71D82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5645017">
            <a:off x="12785893" y="8340604"/>
            <a:ext cx="1788324" cy="1264471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42342BB8-9981-480E-9AEB-B6DD313E414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829679" y="4124574"/>
            <a:ext cx="2362200" cy="1910147"/>
          </a:xfrm>
          <a:prstGeom prst="rect">
            <a:avLst/>
          </a:prstGeom>
        </p:spPr>
      </p:pic>
      <p:cxnSp>
        <p:nvCxnSpPr>
          <p:cNvPr id="6" name="Connector: Elbow 5">
            <a:extLst>
              <a:ext uri="{FF2B5EF4-FFF2-40B4-BE49-F238E27FC236}">
                <a16:creationId xmlns:a16="http://schemas.microsoft.com/office/drawing/2014/main" id="{6F233817-CAC0-4C25-BAF2-FED1535F9AD5}"/>
              </a:ext>
            </a:extLst>
          </p:cNvPr>
          <p:cNvCxnSpPr>
            <a:cxnSpLocks/>
          </p:cNvCxnSpPr>
          <p:nvPr/>
        </p:nvCxnSpPr>
        <p:spPr>
          <a:xfrm flipV="1">
            <a:off x="8108950" y="4759325"/>
            <a:ext cx="6019800" cy="609600"/>
          </a:xfrm>
          <a:prstGeom prst="bentConnector3">
            <a:avLst>
              <a:gd name="adj1" fmla="val 21308"/>
            </a:avLst>
          </a:prstGeom>
          <a:ln>
            <a:solidFill>
              <a:srgbClr val="EA99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nector: Elbow 11">
            <a:extLst>
              <a:ext uri="{FF2B5EF4-FFF2-40B4-BE49-F238E27FC236}">
                <a16:creationId xmlns:a16="http://schemas.microsoft.com/office/drawing/2014/main" id="{A4CB0885-A17F-48F6-B80E-33894864DEAE}"/>
              </a:ext>
            </a:extLst>
          </p:cNvPr>
          <p:cNvCxnSpPr>
            <a:cxnSpLocks/>
          </p:cNvCxnSpPr>
          <p:nvPr/>
        </p:nvCxnSpPr>
        <p:spPr>
          <a:xfrm rot="16200000" flipV="1">
            <a:off x="12756464" y="3733404"/>
            <a:ext cx="2795811" cy="1281648"/>
          </a:xfrm>
          <a:prstGeom prst="bentConnector3">
            <a:avLst>
              <a:gd name="adj1" fmla="val 69130"/>
            </a:avLst>
          </a:prstGeom>
          <a:ln>
            <a:solidFill>
              <a:srgbClr val="EA99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66034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3">
            <a:extLst>
              <a:ext uri="{FF2B5EF4-FFF2-40B4-BE49-F238E27FC236}">
                <a16:creationId xmlns:a16="http://schemas.microsoft.com/office/drawing/2014/main" id="{D9D07D57-CD82-421D-B42E-3C558C92CF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8550" y="1177925"/>
            <a:ext cx="16611599" cy="1978935"/>
          </a:xfrm>
        </p:spPr>
        <p:txBody>
          <a:bodyPr/>
          <a:lstStyle/>
          <a:p>
            <a:pPr>
              <a:defRPr/>
            </a:pPr>
            <a:r>
              <a:rPr lang="en-US" dirty="0"/>
              <a:t>Chief Impact</a:t>
            </a:r>
            <a:r>
              <a:rPr lang="en-US" baseline="30000" dirty="0"/>
              <a:t>™</a:t>
            </a:r>
            <a:r>
              <a:rPr lang="en-US" dirty="0"/>
              <a:t> </a:t>
            </a:r>
            <a:r>
              <a:rPr lang="en-US" dirty="0">
                <a:solidFill>
                  <a:srgbClr val="EDA017"/>
                </a:solidFill>
              </a:rPr>
              <a:t>|</a:t>
            </a:r>
            <a:r>
              <a:rPr lang="en-US" dirty="0"/>
              <a:t> On-Wall Portrait Kiosk</a:t>
            </a:r>
            <a:br>
              <a:rPr lang="en-US" sz="7196" dirty="0"/>
            </a:br>
            <a:br>
              <a:rPr lang="en-US" sz="7196" dirty="0"/>
            </a:br>
            <a:br>
              <a:rPr lang="en-US" sz="7196" dirty="0"/>
            </a:br>
            <a:br>
              <a:rPr lang="en-US" sz="7196" dirty="0"/>
            </a:br>
            <a:endParaRPr lang="en-US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2745D664-7EBB-4CAE-9735-C5E641E9ED15}"/>
              </a:ext>
            </a:extLst>
          </p:cNvPr>
          <p:cNvSpPr txBox="1">
            <a:spLocks/>
          </p:cNvSpPr>
          <p:nvPr/>
        </p:nvSpPr>
        <p:spPr>
          <a:xfrm>
            <a:off x="1092200" y="2923206"/>
            <a:ext cx="7848600" cy="5805837"/>
          </a:xfrm>
          <a:prstGeom prst="rect">
            <a:avLst/>
          </a:prstGeom>
        </p:spPr>
        <p:txBody>
          <a:bodyPr/>
          <a:lstStyle>
            <a:lvl1pPr indent="-342900" algn="l" defTabSz="411163" rtl="0" eaLnBrk="1" fontAlgn="base" hangingPunct="1">
              <a:lnSpc>
                <a:spcPts val="2463"/>
              </a:lnSpc>
              <a:spcBef>
                <a:spcPct val="20000"/>
              </a:spcBef>
              <a:spcAft>
                <a:spcPct val="0"/>
              </a:spcAft>
              <a:buClr>
                <a:srgbClr val="95BE35"/>
              </a:buClr>
              <a:buFont typeface="Wingdings" charset="2"/>
              <a:defRPr sz="2600" b="1" kern="1200">
                <a:solidFill>
                  <a:schemeClr val="tx1"/>
                </a:solidFill>
                <a:latin typeface="Arial Narrow"/>
                <a:ea typeface="ヒラギノ角ゴ Pro W3" charset="-128"/>
                <a:cs typeface="Arial Narrow"/>
              </a:defRPr>
            </a:lvl1pPr>
            <a:lvl2pPr marL="346075" indent="-296863" algn="l" defTabSz="411163" rtl="0" eaLnBrk="1" fontAlgn="base" hangingPunct="1">
              <a:lnSpc>
                <a:spcPts val="2000"/>
              </a:lnSpc>
              <a:spcBef>
                <a:spcPts val="538"/>
              </a:spcBef>
              <a:spcAft>
                <a:spcPct val="0"/>
              </a:spcAft>
              <a:buClrTx/>
              <a:buFont typeface="Arial" charset="0"/>
              <a:buChar char="•"/>
              <a:defRPr sz="2200" kern="1200">
                <a:solidFill>
                  <a:schemeClr val="accent2"/>
                </a:solidFill>
                <a:latin typeface="Arial Narrow"/>
                <a:ea typeface="ヒラギノ角ゴ Pro W3" charset="-128"/>
                <a:cs typeface="Arial Narrow"/>
              </a:defRPr>
            </a:lvl2pPr>
            <a:lvl3pPr marL="533400" indent="-114300" algn="l" defTabSz="411163" rtl="0" eaLnBrk="1" fontAlgn="base" hangingPunct="1">
              <a:lnSpc>
                <a:spcPts val="2400"/>
              </a:lnSpc>
              <a:spcBef>
                <a:spcPts val="100"/>
              </a:spcBef>
              <a:spcAft>
                <a:spcPct val="0"/>
              </a:spcAft>
              <a:buClrTx/>
              <a:buSzPct val="110000"/>
              <a:buFont typeface="Arial" charset="0"/>
              <a:buChar char="•"/>
              <a:defRPr sz="2000" kern="1200">
                <a:solidFill>
                  <a:schemeClr val="accent2"/>
                </a:solidFill>
                <a:latin typeface="Arial Narrow"/>
                <a:ea typeface="ヒラギノ角ゴ Pro W3" charset="-128"/>
                <a:cs typeface="Arial Narrow"/>
              </a:defRPr>
            </a:lvl3pPr>
            <a:lvl4pPr marL="854075" indent="-261938" algn="l" defTabSz="411163" rtl="0" eaLnBrk="1" fontAlgn="base" hangingPunct="1">
              <a:lnSpc>
                <a:spcPts val="2400"/>
              </a:lnSpc>
              <a:spcBef>
                <a:spcPts val="100"/>
              </a:spcBef>
              <a:spcAft>
                <a:spcPct val="0"/>
              </a:spcAft>
              <a:buClrTx/>
              <a:buSzPct val="110000"/>
              <a:buFont typeface="Arial" charset="0"/>
              <a:buChar char="•"/>
              <a:defRPr sz="1800" i="1" kern="1200" spc="50">
                <a:solidFill>
                  <a:schemeClr val="accent2"/>
                </a:solidFill>
                <a:latin typeface="Arial Narrow"/>
                <a:ea typeface="ヒラギノ角ゴ Pro W3" charset="-128"/>
                <a:cs typeface="Arial Narrow"/>
              </a:defRPr>
            </a:lvl4pPr>
            <a:lvl5pPr marL="1092200" indent="-171450" algn="l" defTabSz="411163" rtl="0" eaLnBrk="1" fontAlgn="base" hangingPunct="1">
              <a:lnSpc>
                <a:spcPts val="2000"/>
              </a:lnSpc>
              <a:spcBef>
                <a:spcPts val="100"/>
              </a:spcBef>
              <a:spcAft>
                <a:spcPct val="0"/>
              </a:spcAft>
              <a:buClrTx/>
              <a:buFont typeface="Arial" charset="0"/>
              <a:buChar char="•"/>
              <a:defRPr sz="1600" i="1" kern="1200">
                <a:solidFill>
                  <a:schemeClr val="accent2"/>
                </a:solidFill>
                <a:latin typeface="Arial Narrow"/>
                <a:ea typeface="ヒラギノ角ゴ Pro W3" charset="-128"/>
                <a:cs typeface="Arial Narrow"/>
              </a:defRPr>
            </a:lvl5pPr>
            <a:lvl6pPr marL="2263140" indent="-205740" algn="l" defTabSz="41148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674620" indent="-205740" algn="l" defTabSz="41148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86100" indent="-205740" algn="l" defTabSz="41148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97580" indent="-205740" algn="l" defTabSz="41148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>
              <a:lnSpc>
                <a:spcPct val="100000"/>
              </a:lnSpc>
              <a:defRPr/>
            </a:pPr>
            <a:r>
              <a:rPr lang="en-US" sz="3600" i="1" dirty="0">
                <a:solidFill>
                  <a:srgbClr val="EDA017"/>
                </a:solidFill>
              </a:rPr>
              <a:t>Wall reveal </a:t>
            </a:r>
            <a:r>
              <a:rPr lang="en-US" sz="3600" b="0" dirty="0"/>
              <a:t>compensates for irregular walls and provides integrated passive cooling</a:t>
            </a:r>
          </a:p>
          <a:p>
            <a:pPr marL="1027979" indent="-1027979">
              <a:lnSpc>
                <a:spcPct val="100000"/>
              </a:lnSpc>
              <a:buFont typeface="Wingdings" panose="05000000000000000000" pitchFamily="2" charset="2"/>
              <a:buChar char="ü"/>
              <a:defRPr/>
            </a:pPr>
            <a:endParaRPr lang="en-US" sz="3600" b="0" dirty="0"/>
          </a:p>
          <a:p>
            <a:pPr indent="0">
              <a:lnSpc>
                <a:spcPct val="100000"/>
              </a:lnSpc>
              <a:defRPr/>
            </a:pPr>
            <a:r>
              <a:rPr lang="en-US" sz="3600" i="1" dirty="0">
                <a:solidFill>
                  <a:srgbClr val="EDA017"/>
                </a:solidFill>
              </a:rPr>
              <a:t>Fan Panel </a:t>
            </a:r>
            <a:r>
              <a:rPr lang="en-US" sz="3600" b="0" dirty="0"/>
              <a:t>for active cooling – Accessory available. </a:t>
            </a:r>
          </a:p>
          <a:p>
            <a:pPr marL="2227287" lvl="2" indent="-1027979">
              <a:lnSpc>
                <a:spcPct val="100000"/>
              </a:lnSpc>
              <a:buFont typeface="Arial" panose="020B0604020202020204" pitchFamily="34" charset="0"/>
              <a:buChar char="•"/>
              <a:defRPr/>
            </a:pPr>
            <a:endParaRPr lang="en-US" sz="3200" dirty="0">
              <a:solidFill>
                <a:schemeClr val="tx1"/>
              </a:solidFill>
            </a:endParaRPr>
          </a:p>
          <a:p>
            <a:pPr marL="2227287" lvl="2" indent="-1027979">
              <a:lnSpc>
                <a:spcPct val="100000"/>
              </a:lnSpc>
              <a:buFont typeface="Arial" panose="020B0604020202020204" pitchFamily="34" charset="0"/>
              <a:buChar char="•"/>
              <a:defRPr/>
            </a:pPr>
            <a:endParaRPr lang="en-US" sz="3200" dirty="0">
              <a:solidFill>
                <a:schemeClr val="tx1"/>
              </a:solidFill>
            </a:endParaRPr>
          </a:p>
          <a:p>
            <a:pPr lvl="1" indent="0">
              <a:lnSpc>
                <a:spcPct val="100000"/>
              </a:lnSpc>
              <a:buNone/>
              <a:defRPr/>
            </a:pPr>
            <a:endParaRPr lang="en-US" sz="24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A9595C1-0C79-4378-AD53-22535F8E078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9829" y="6816725"/>
            <a:ext cx="6167471" cy="27432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62EC88B5-46C2-41B0-80F3-51BB20B6986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56750" y="2549525"/>
            <a:ext cx="3829048" cy="77960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648792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B31FBE-F47F-44EA-8A5B-B293B637B9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Chief Impact</a:t>
            </a:r>
            <a:r>
              <a:rPr lang="en-US" baseline="30000" dirty="0"/>
              <a:t>™</a:t>
            </a:r>
            <a:r>
              <a:rPr lang="en-US" dirty="0"/>
              <a:t> </a:t>
            </a:r>
            <a:r>
              <a:rPr lang="en-US" dirty="0">
                <a:solidFill>
                  <a:srgbClr val="EDA017"/>
                </a:solidFill>
              </a:rPr>
              <a:t>|</a:t>
            </a:r>
            <a:r>
              <a:rPr lang="en-US" dirty="0"/>
              <a:t> Sizes &amp; Options</a:t>
            </a:r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646EA470-8F13-4D20-B801-2518B84D67C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54459935"/>
              </p:ext>
            </p:extLst>
          </p:nvPr>
        </p:nvGraphicFramePr>
        <p:xfrm>
          <a:off x="336550" y="2697367"/>
          <a:ext cx="7162799" cy="7335580"/>
        </p:xfrm>
        <a:graphic>
          <a:graphicData uri="http://schemas.openxmlformats.org/drawingml/2006/table">
            <a:tbl>
              <a:tblPr/>
              <a:tblGrid>
                <a:gridCol w="1295399">
                  <a:extLst>
                    <a:ext uri="{9D8B030D-6E8A-4147-A177-3AD203B41FA5}">
                      <a16:colId xmlns:a16="http://schemas.microsoft.com/office/drawing/2014/main" val="2629712773"/>
                    </a:ext>
                  </a:extLst>
                </a:gridCol>
                <a:gridCol w="4038600">
                  <a:extLst>
                    <a:ext uri="{9D8B030D-6E8A-4147-A177-3AD203B41FA5}">
                      <a16:colId xmlns:a16="http://schemas.microsoft.com/office/drawing/2014/main" val="1068442511"/>
                    </a:ext>
                  </a:extLst>
                </a:gridCol>
                <a:gridCol w="1828800">
                  <a:extLst>
                    <a:ext uri="{9D8B030D-6E8A-4147-A177-3AD203B41FA5}">
                      <a16:colId xmlns:a16="http://schemas.microsoft.com/office/drawing/2014/main" val="3681950110"/>
                    </a:ext>
                  </a:extLst>
                </a:gridCol>
              </a:tblGrid>
              <a:tr h="366779">
                <a:tc>
                  <a:txBody>
                    <a:bodyPr/>
                    <a:lstStyle/>
                    <a:p>
                      <a:pPr algn="l" fontAlgn="ctr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Availability 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7387510"/>
                  </a:ext>
                </a:extLst>
              </a:tr>
              <a:tr h="366779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LW46UBP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IMPACT ON-WALL KIOSK - 46" PORTRAIT, BLACK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February 2019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40885068"/>
                  </a:ext>
                </a:extLst>
              </a:tr>
              <a:tr h="366779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LW46UWP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IMPACT ON-WALL KIOSK - 46" PORTRAIT, WHITE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February 2019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4335571"/>
                  </a:ext>
                </a:extLst>
              </a:tr>
              <a:tr h="366779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LW47UBP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IMPACT ON-WALL KIOSK - 47" PORTRAIT, BLACK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February 2019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30306420"/>
                  </a:ext>
                </a:extLst>
              </a:tr>
              <a:tr h="366779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LW47UWP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IMPACT ON-WALL KIOSK - 47" PORTRAIT, WHITE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February 2019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3621914"/>
                  </a:ext>
                </a:extLst>
              </a:tr>
              <a:tr h="366779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LW48UBP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IMPACT ON-WALL KIOSK - 48" PORTRAIT, BLACK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February 2019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42180715"/>
                  </a:ext>
                </a:extLst>
              </a:tr>
              <a:tr h="366779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LW48UWP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IMPACT ON-WALL KIOSK - 48" PORTRAIT, WHITE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February 2019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78576843"/>
                  </a:ext>
                </a:extLst>
              </a:tr>
              <a:tr h="366779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LW49UBP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IMPACT ON-WALL KIOSK - 49" PORTRAIT, BLACK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December 2018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17472688"/>
                  </a:ext>
                </a:extLst>
              </a:tr>
              <a:tr h="366779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LW49UBP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IMPACT ON-WALL KIOSK - 49" PORTRAIT, BLACK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December 2018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34445015"/>
                  </a:ext>
                </a:extLst>
              </a:tr>
              <a:tr h="366779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LW49UWP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IMPACT ON-WALL KIOSK - 49" PORTRAIT, WHITE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December 2018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49212010"/>
                  </a:ext>
                </a:extLst>
              </a:tr>
              <a:tr h="366779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LW50UBP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IMPACT ON-WALL KIOSK - 50" PORTRAIT, BLACK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December 2018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93240181"/>
                  </a:ext>
                </a:extLst>
              </a:tr>
              <a:tr h="366779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LW50UWP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IMPACT ON-WALL KIOSK - 50" PORTRAIT, WHITE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December 2018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16804383"/>
                  </a:ext>
                </a:extLst>
              </a:tr>
              <a:tr h="366779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LW55UBP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IMPACT ON-WALL KIOSK - 55" PORTRAIT, BLACK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December 2018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58384735"/>
                  </a:ext>
                </a:extLst>
              </a:tr>
              <a:tr h="366779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LW55UWP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IMPACT ON-WALL KIOSK - 55" PORTRAIT, WHITE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December 2018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35221259"/>
                  </a:ext>
                </a:extLst>
              </a:tr>
              <a:tr h="366779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LW65UWP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IMPACT ON-WALL KIOSK - 65" PORTRAIT, WHITE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December 2018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43355670"/>
                  </a:ext>
                </a:extLst>
              </a:tr>
              <a:tr h="366779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LW65UBP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IMPACT ON-WALL KIOSK - 65" PORTRAIT, BLACK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December 2018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35841465"/>
                  </a:ext>
                </a:extLst>
              </a:tr>
              <a:tr h="366779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LW70UWP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IMPACT ON-WALL KIOSK - 70" PORTRAIT, WHITE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February 2019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682005"/>
                  </a:ext>
                </a:extLst>
              </a:tr>
              <a:tr h="366779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LW70UBP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IMPACT ON-WALL KIOSK - 70" PORTRAIT, BLACK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February 2019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7626621"/>
                  </a:ext>
                </a:extLst>
              </a:tr>
              <a:tr h="366779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LW75UWP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IMPACT ON-WALL KIOSK - 75" PORTRAIT, WHITE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February 2019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96074903"/>
                  </a:ext>
                </a:extLst>
              </a:tr>
              <a:tr h="366779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LW75UBP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IMPACT ON-WALL KIOSK - 75" PORTRAIT, BLACK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February 2019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15585324"/>
                  </a:ext>
                </a:extLst>
              </a:tr>
            </a:tbl>
          </a:graphicData>
        </a:graphic>
      </p:graphicFrame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F478E43E-C800-4344-96BD-20D3A4491F3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67903310"/>
              </p:ext>
            </p:extLst>
          </p:nvPr>
        </p:nvGraphicFramePr>
        <p:xfrm>
          <a:off x="8261327" y="2727447"/>
          <a:ext cx="9906023" cy="3784478"/>
        </p:xfrm>
        <a:graphic>
          <a:graphicData uri="http://schemas.openxmlformats.org/drawingml/2006/table">
            <a:tbl>
              <a:tblPr/>
              <a:tblGrid>
                <a:gridCol w="1676423">
                  <a:extLst>
                    <a:ext uri="{9D8B030D-6E8A-4147-A177-3AD203B41FA5}">
                      <a16:colId xmlns:a16="http://schemas.microsoft.com/office/drawing/2014/main" val="1759094835"/>
                    </a:ext>
                  </a:extLst>
                </a:gridCol>
                <a:gridCol w="4007360">
                  <a:extLst>
                    <a:ext uri="{9D8B030D-6E8A-4147-A177-3AD203B41FA5}">
                      <a16:colId xmlns:a16="http://schemas.microsoft.com/office/drawing/2014/main" val="139865579"/>
                    </a:ext>
                  </a:extLst>
                </a:gridCol>
                <a:gridCol w="2111120">
                  <a:extLst>
                    <a:ext uri="{9D8B030D-6E8A-4147-A177-3AD203B41FA5}">
                      <a16:colId xmlns:a16="http://schemas.microsoft.com/office/drawing/2014/main" val="244115617"/>
                    </a:ext>
                  </a:extLst>
                </a:gridCol>
                <a:gridCol w="2111120">
                  <a:extLst>
                    <a:ext uri="{9D8B030D-6E8A-4147-A177-3AD203B41FA5}">
                      <a16:colId xmlns:a16="http://schemas.microsoft.com/office/drawing/2014/main" val="2942798627"/>
                    </a:ext>
                  </a:extLst>
                </a:gridCol>
              </a:tblGrid>
              <a:tr h="881493">
                <a:tc>
                  <a:txBody>
                    <a:bodyPr/>
                    <a:lstStyle/>
                    <a:p>
                      <a:pPr algn="l" fontAlgn="ctr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Availability 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03521413"/>
                  </a:ext>
                </a:extLst>
              </a:tr>
              <a:tr h="2902985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PARTCODE + PG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Impact Series 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Protective Glass </a:t>
                      </a:r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Versions</a:t>
                      </a:r>
                    </a:p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Add PG behind any </a:t>
                      </a:r>
                      <a:r>
                        <a:rPr lang="en-US" sz="1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LWxxUxx</a:t>
                      </a:r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 part code. </a:t>
                      </a:r>
                    </a:p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Example: LW75UWPPG :</a:t>
                      </a:r>
                    </a:p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LW75UWP + Pre-assembled Protective Glass cover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February 2019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50510863"/>
                  </a:ext>
                </a:extLst>
              </a:tr>
            </a:tbl>
          </a:graphicData>
        </a:graphic>
      </p:graphicFrame>
      <p:graphicFrame>
        <p:nvGraphicFramePr>
          <p:cNvPr id="16" name="Table 15">
            <a:extLst>
              <a:ext uri="{FF2B5EF4-FFF2-40B4-BE49-F238E27FC236}">
                <a16:creationId xmlns:a16="http://schemas.microsoft.com/office/drawing/2014/main" id="{AB43B030-881E-4433-BA75-00ADF81C58C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3153754"/>
              </p:ext>
            </p:extLst>
          </p:nvPr>
        </p:nvGraphicFramePr>
        <p:xfrm>
          <a:off x="8261327" y="7138545"/>
          <a:ext cx="9906023" cy="1458760"/>
        </p:xfrm>
        <a:graphic>
          <a:graphicData uri="http://schemas.openxmlformats.org/drawingml/2006/table">
            <a:tbl>
              <a:tblPr/>
              <a:tblGrid>
                <a:gridCol w="1722998">
                  <a:extLst>
                    <a:ext uri="{9D8B030D-6E8A-4147-A177-3AD203B41FA5}">
                      <a16:colId xmlns:a16="http://schemas.microsoft.com/office/drawing/2014/main" val="1759094835"/>
                    </a:ext>
                  </a:extLst>
                </a:gridCol>
                <a:gridCol w="3915826">
                  <a:extLst>
                    <a:ext uri="{9D8B030D-6E8A-4147-A177-3AD203B41FA5}">
                      <a16:colId xmlns:a16="http://schemas.microsoft.com/office/drawing/2014/main" val="139865579"/>
                    </a:ext>
                  </a:extLst>
                </a:gridCol>
                <a:gridCol w="2133600">
                  <a:extLst>
                    <a:ext uri="{9D8B030D-6E8A-4147-A177-3AD203B41FA5}">
                      <a16:colId xmlns:a16="http://schemas.microsoft.com/office/drawing/2014/main" val="244115617"/>
                    </a:ext>
                  </a:extLst>
                </a:gridCol>
                <a:gridCol w="2133599">
                  <a:extLst>
                    <a:ext uri="{9D8B030D-6E8A-4147-A177-3AD203B41FA5}">
                      <a16:colId xmlns:a16="http://schemas.microsoft.com/office/drawing/2014/main" val="2062731367"/>
                    </a:ext>
                  </a:extLst>
                </a:gridCol>
              </a:tblGrid>
              <a:tr h="729380">
                <a:tc>
                  <a:txBody>
                    <a:bodyPr/>
                    <a:lstStyle/>
                    <a:p>
                      <a:pPr algn="l" fontAlgn="ctr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Availability 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03521413"/>
                  </a:ext>
                </a:extLst>
              </a:tr>
              <a:tr h="72938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PACFAN1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Active Cooling Fan 46", 47", 48“ 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March 2019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50510863"/>
                  </a:ext>
                </a:extLst>
              </a:tr>
            </a:tbl>
          </a:graphicData>
        </a:graphic>
      </p:graphicFrame>
      <p:pic>
        <p:nvPicPr>
          <p:cNvPr id="18" name="Picture 17">
            <a:extLst>
              <a:ext uri="{FF2B5EF4-FFF2-40B4-BE49-F238E27FC236}">
                <a16:creationId xmlns:a16="http://schemas.microsoft.com/office/drawing/2014/main" id="{50875C29-4230-4797-81BB-7524CE0B16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82412" y="7686877"/>
            <a:ext cx="1725848" cy="767632"/>
          </a:xfrm>
          <a:prstGeom prst="rect">
            <a:avLst/>
          </a:prstGeom>
        </p:spPr>
      </p:pic>
      <p:graphicFrame>
        <p:nvGraphicFramePr>
          <p:cNvPr id="22" name="Table 21">
            <a:extLst>
              <a:ext uri="{FF2B5EF4-FFF2-40B4-BE49-F238E27FC236}">
                <a16:creationId xmlns:a16="http://schemas.microsoft.com/office/drawing/2014/main" id="{4E25500F-4D81-47B4-A285-AAEDCE80A56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635485"/>
              </p:ext>
            </p:extLst>
          </p:nvPr>
        </p:nvGraphicFramePr>
        <p:xfrm>
          <a:off x="8280375" y="9248578"/>
          <a:ext cx="9906023" cy="733558"/>
        </p:xfrm>
        <a:graphic>
          <a:graphicData uri="http://schemas.openxmlformats.org/drawingml/2006/table">
            <a:tbl>
              <a:tblPr/>
              <a:tblGrid>
                <a:gridCol w="1722998">
                  <a:extLst>
                    <a:ext uri="{9D8B030D-6E8A-4147-A177-3AD203B41FA5}">
                      <a16:colId xmlns:a16="http://schemas.microsoft.com/office/drawing/2014/main" val="1759094835"/>
                    </a:ext>
                  </a:extLst>
                </a:gridCol>
                <a:gridCol w="3915827">
                  <a:extLst>
                    <a:ext uri="{9D8B030D-6E8A-4147-A177-3AD203B41FA5}">
                      <a16:colId xmlns:a16="http://schemas.microsoft.com/office/drawing/2014/main" val="139865579"/>
                    </a:ext>
                  </a:extLst>
                </a:gridCol>
                <a:gridCol w="2057400">
                  <a:extLst>
                    <a:ext uri="{9D8B030D-6E8A-4147-A177-3AD203B41FA5}">
                      <a16:colId xmlns:a16="http://schemas.microsoft.com/office/drawing/2014/main" val="244115617"/>
                    </a:ext>
                  </a:extLst>
                </a:gridCol>
                <a:gridCol w="2209798">
                  <a:extLst>
                    <a:ext uri="{9D8B030D-6E8A-4147-A177-3AD203B41FA5}">
                      <a16:colId xmlns:a16="http://schemas.microsoft.com/office/drawing/2014/main" val="3390290048"/>
                    </a:ext>
                  </a:extLst>
                </a:gridCol>
              </a:tblGrid>
              <a:tr h="366779">
                <a:tc>
                  <a:txBody>
                    <a:bodyPr/>
                    <a:lstStyle/>
                    <a:p>
                      <a:pPr algn="l" fontAlgn="ctr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Availability 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03521413"/>
                  </a:ext>
                </a:extLst>
              </a:tr>
              <a:tr h="366779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PFHBULW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Vesa</a:t>
                      </a:r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 Interface Extender 600 x 600 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February 2019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50510863"/>
                  </a:ext>
                </a:extLst>
              </a:tr>
            </a:tbl>
          </a:graphicData>
        </a:graphic>
      </p:graphicFrame>
      <p:pic>
        <p:nvPicPr>
          <p:cNvPr id="4" name="Picture 3">
            <a:extLst>
              <a:ext uri="{FF2B5EF4-FFF2-40B4-BE49-F238E27FC236}">
                <a16:creationId xmlns:a16="http://schemas.microsoft.com/office/drawing/2014/main" id="{FCC3BDF7-05BA-46BA-9203-E27B07D3E7A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567151" y="3871011"/>
            <a:ext cx="1066800" cy="24734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684801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37C0E8-9D87-4E94-B283-96217E45DC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Chief Impact</a:t>
            </a:r>
            <a:r>
              <a:rPr lang="en-US" baseline="30000" dirty="0"/>
              <a:t>™</a:t>
            </a:r>
            <a:r>
              <a:rPr lang="en-US" dirty="0"/>
              <a:t> </a:t>
            </a:r>
            <a:r>
              <a:rPr lang="en-US" dirty="0">
                <a:solidFill>
                  <a:srgbClr val="EDA017"/>
                </a:solidFill>
              </a:rPr>
              <a:t>|</a:t>
            </a:r>
            <a:r>
              <a:rPr lang="en-US" dirty="0"/>
              <a:t> Video Demonstration</a:t>
            </a:r>
          </a:p>
        </p:txBody>
      </p:sp>
      <p:pic>
        <p:nvPicPr>
          <p:cNvPr id="5" name="Picture 4">
            <a:hlinkClick r:id="rId2"/>
            <a:extLst>
              <a:ext uri="{FF2B5EF4-FFF2-40B4-BE49-F238E27FC236}">
                <a16:creationId xmlns:a16="http://schemas.microsoft.com/office/drawing/2014/main" id="{3EE76FA7-2A27-4F75-9C06-285C447CEB6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1150" y="3235325"/>
            <a:ext cx="12087225" cy="672465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</p:pic>
    </p:spTree>
    <p:extLst>
      <p:ext uri="{BB962C8B-B14F-4D97-AF65-F5344CB8AC3E}">
        <p14:creationId xmlns:p14="http://schemas.microsoft.com/office/powerpoint/2010/main" val="39523319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3323</TotalTime>
  <Words>462</Words>
  <Application>Microsoft Office PowerPoint</Application>
  <PresentationFormat>Custom</PresentationFormat>
  <Paragraphs>127</Paragraphs>
  <Slides>11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9" baseType="lpstr">
      <vt:lpstr>Arial</vt:lpstr>
      <vt:lpstr>Arial Narrow</vt:lpstr>
      <vt:lpstr>Arial Narrow Regular</vt:lpstr>
      <vt:lpstr>Calibri</vt:lpstr>
      <vt:lpstr>Franklin Gothic Book</vt:lpstr>
      <vt:lpstr>Wingdings</vt:lpstr>
      <vt:lpstr>ヒラギノ角ゴ Pro W3</vt:lpstr>
      <vt:lpstr>Office Theme</vt:lpstr>
      <vt:lpstr>Chief Impact™ Series On Wall Portrait Kiosks</vt:lpstr>
      <vt:lpstr>Chief Impact™ | On-Wall Portrait Kiosk</vt:lpstr>
      <vt:lpstr>Chief Impact™ | On-Wall Portrait Kiosk</vt:lpstr>
      <vt:lpstr>Chief Impact™ | On-Wall Portrait Kiosk </vt:lpstr>
      <vt:lpstr>Chief Impact™ | On-Wall Portrait Kiosk    </vt:lpstr>
      <vt:lpstr>Chief Impact™ | On-Wall Portrait Kiosk    </vt:lpstr>
      <vt:lpstr>Chief Impact™ | On-Wall Portrait Kiosk    </vt:lpstr>
      <vt:lpstr>Chief Impact™ | Sizes &amp; Options</vt:lpstr>
      <vt:lpstr>Chief Impact™ | Video Demonstration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Jerilyn Veldof</dc:creator>
  <cp:lastModifiedBy>Robert de Jong</cp:lastModifiedBy>
  <cp:revision>325</cp:revision>
  <dcterms:created xsi:type="dcterms:W3CDTF">2018-03-30T19:11:54Z</dcterms:created>
  <dcterms:modified xsi:type="dcterms:W3CDTF">2018-12-18T07:44:04Z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2018-03-29T00:00:00Z</vt:filetime>
  </property>
  <property fmtid="{D5CDD505-2E9C-101B-9397-08002B2CF9AE}" pid="3" name="Creator">
    <vt:lpwstr>Adobe InDesign CC 13.0 (Macintosh)</vt:lpwstr>
  </property>
  <property fmtid="{D5CDD505-2E9C-101B-9397-08002B2CF9AE}" pid="4" name="LastSaved">
    <vt:filetime>2018-03-30T00:00:00Z</vt:filetime>
  </property>
</Properties>
</file>